
<file path=[Content_Types].xml><?xml version="1.0" encoding="utf-8"?>
<Types xmlns="http://schemas.openxmlformats.org/package/2006/content-types">
  <Default Extension="png" ContentType="image/png"/>
  <Default Extension="bin" ContentType="application/vnd.ms-office.vbaProject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ms-powerpoint.slideshow.macroEnabled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85" r:id="rId2"/>
    <p:sldId id="288" r:id="rId3"/>
    <p:sldId id="275" r:id="rId4"/>
    <p:sldId id="276" r:id="rId5"/>
    <p:sldId id="277" r:id="rId6"/>
    <p:sldId id="268" r:id="rId7"/>
    <p:sldId id="267" r:id="rId8"/>
    <p:sldId id="269" r:id="rId9"/>
    <p:sldId id="270" r:id="rId10"/>
    <p:sldId id="282" r:id="rId11"/>
    <p:sldId id="283" r:id="rId12"/>
    <p:sldId id="287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1138" y="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06/relationships/vbaProject" Target="vbaProject.bin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3C5C818D-78BA-488F-90D6-7B4A660A2D6D}" type="datetimeFigureOut">
              <a:rPr lang="ru-RU"/>
              <a:pPr>
                <a:defRPr/>
              </a:pPr>
              <a:t>30.09.2023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6142F275-8D09-4F41-8635-C4041679F96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4FADD5-04DB-4A84-BFD2-604EA4917BB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8B7704-EEED-4907-91C8-119AA204E35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BA6603-F384-4E00-8471-6F628275859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459173-70C3-4584-9CB8-6ECBBA269C2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45604E-2C53-4F8F-A71C-FBAE7802069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ACBC52-7657-4E76-ACE7-D79A3236104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F4D921-29BD-441F-B429-56D5C46494A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1E26D8-F605-4C3A-8306-E2F4AB22E16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612FDA-736A-4CEC-A2C6-C47EF937C7F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9C870A-1CD2-4716-B37B-B6FE486B5C7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E78541-FD36-4011-8CFC-242B37352BF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861BBC7B-4B10-43A5-9054-7603384782F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9.jpeg"/><Relationship Id="rId7" Type="http://schemas.openxmlformats.org/officeDocument/2006/relationships/image" Target="../media/image3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4.jpeg"/><Relationship Id="rId9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9.jpeg"/><Relationship Id="rId7" Type="http://schemas.openxmlformats.org/officeDocument/2006/relationships/image" Target="../media/image3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4.jpeg"/><Relationship Id="rId9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9.jpeg"/><Relationship Id="rId7" Type="http://schemas.openxmlformats.org/officeDocument/2006/relationships/image" Target="../media/image10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7.jpeg"/><Relationship Id="rId4" Type="http://schemas.openxmlformats.org/officeDocument/2006/relationships/image" Target="../media/image4.jpeg"/><Relationship Id="rId9" Type="http://schemas.openxmlformats.org/officeDocument/2006/relationships/image" Target="../media/image4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Relationship Id="rId9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9.jpeg"/><Relationship Id="rId7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4.jpeg"/><Relationship Id="rId9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9.jpeg"/><Relationship Id="rId7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4.jpeg"/><Relationship Id="rId9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9.jpeg"/><Relationship Id="rId7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7.jpeg"/><Relationship Id="rId4" Type="http://schemas.openxmlformats.org/officeDocument/2006/relationships/image" Target="../media/image4.jpeg"/><Relationship Id="rId9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9.jpeg"/><Relationship Id="rId7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4.jpeg"/><Relationship Id="rId9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9.jpeg"/><Relationship Id="rId7" Type="http://schemas.openxmlformats.org/officeDocument/2006/relationships/image" Target="../media/image2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10" Type="http://schemas.openxmlformats.org/officeDocument/2006/relationships/image" Target="../media/image10.jpg"/><Relationship Id="rId4" Type="http://schemas.openxmlformats.org/officeDocument/2006/relationships/image" Target="../media/image4.jpeg"/><Relationship Id="rId9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9.jpeg"/><Relationship Id="rId7" Type="http://schemas.openxmlformats.org/officeDocument/2006/relationships/image" Target="../media/image3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jpeg"/><Relationship Id="rId4" Type="http://schemas.openxmlformats.org/officeDocument/2006/relationships/image" Target="../media/image4.jpeg"/><Relationship Id="rId9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uroki-risovanie.ru/wp-content/uploads/2022/09/zastavka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996" y="1628800"/>
            <a:ext cx="7837557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331640" y="5229200"/>
            <a:ext cx="69127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/>
              <a:t>Автор игры: Царапкина Валентина Ивановна</a:t>
            </a:r>
          </a:p>
          <a:p>
            <a:pPr algn="ctr"/>
            <a:r>
              <a:rPr lang="ru-RU" sz="2000" dirty="0"/>
              <a:t>г.Саров, 2023г</a:t>
            </a:r>
            <a:r>
              <a:rPr lang="ru-RU" sz="2000" dirty="0" smtClean="0"/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691680" y="1105580"/>
            <a:ext cx="59441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dirty="0"/>
              <a:t>Интерактивная развивающая игра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843808" y="3995772"/>
            <a:ext cx="18838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</a:rPr>
              <a:t>(4й - лишний)</a:t>
            </a:r>
          </a:p>
        </p:txBody>
      </p:sp>
    </p:spTree>
    <p:extLst>
      <p:ext uri="{BB962C8B-B14F-4D97-AF65-F5344CB8AC3E}">
        <p14:creationId xmlns:p14="http://schemas.microsoft.com/office/powerpoint/2010/main" val="825544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4084683" y="5143804"/>
            <a:ext cx="1096247" cy="1529088"/>
            <a:chOff x="4051817" y="4950016"/>
            <a:chExt cx="1202180" cy="1736264"/>
          </a:xfrm>
          <a:solidFill>
            <a:schemeClr val="bg1"/>
          </a:solidFill>
        </p:grpSpPr>
        <p:sp>
          <p:nvSpPr>
            <p:cNvPr id="8" name="Прямоугольник 7">
              <a:hlinkClick r:id="" action="ppaction://hlinkshowjump?jump=nextslide"/>
            </p:cNvPr>
            <p:cNvSpPr/>
            <p:nvPr/>
          </p:nvSpPr>
          <p:spPr>
            <a:xfrm>
              <a:off x="4051817" y="4950016"/>
              <a:ext cx="1202180" cy="1736264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9" name="Рисунок 8">
              <a:hlinkClick r:id="" action="ppaction://hlinkshowjump?jump=nextslide"/>
            </p:cNvPr>
            <p:cNvPicPr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31" r="47408"/>
            <a:stretch/>
          </p:blipFill>
          <p:spPr>
            <a:xfrm>
              <a:off x="4065844" y="4980131"/>
              <a:ext cx="1006823" cy="1603483"/>
            </a:xfrm>
            <a:prstGeom prst="rect">
              <a:avLst/>
            </a:prstGeom>
            <a:grpFill/>
          </p:spPr>
        </p:pic>
      </p:grpSp>
      <p:grpSp>
        <p:nvGrpSpPr>
          <p:cNvPr id="10" name="Группа 9"/>
          <p:cNvGrpSpPr/>
          <p:nvPr/>
        </p:nvGrpSpPr>
        <p:grpSpPr>
          <a:xfrm>
            <a:off x="38030" y="-26496"/>
            <a:ext cx="3779911" cy="3481155"/>
            <a:chOff x="38030" y="-26496"/>
            <a:chExt cx="3779911" cy="3481155"/>
          </a:xfrm>
        </p:grpSpPr>
        <p:pic>
          <p:nvPicPr>
            <p:cNvPr id="2" name="Picture 2" descr="https://klike.net/uploads/posts/2022-11/1668917982_3-61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030" y="25659"/>
              <a:ext cx="3779911" cy="3429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42" name="Picture 2" descr="https://www.dymkovotoy.ru/upload/iblock/6fc/6fc54bc37e0c8c7054a76ab5647e0007.jpg"/>
            <p:cNvPicPr>
              <a:picLocks noChangeAspect="1" noChangeArrowheads="1"/>
            </p:cNvPicPr>
            <p:nvPr/>
          </p:nvPicPr>
          <p:blipFill rotWithShape="1">
            <a:blip r:embed="rId5" cstate="print">
              <a:clrChange>
                <a:clrFrom>
                  <a:srgbClr val="F3F0E9"/>
                </a:clrFrom>
                <a:clrTo>
                  <a:srgbClr val="F3F0E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084" r="17511"/>
            <a:stretch/>
          </p:blipFill>
          <p:spPr bwMode="auto">
            <a:xfrm>
              <a:off x="539552" y="-26496"/>
              <a:ext cx="2520280" cy="34165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" name="Группа 10"/>
          <p:cNvGrpSpPr/>
          <p:nvPr/>
        </p:nvGrpSpPr>
        <p:grpSpPr>
          <a:xfrm>
            <a:off x="38030" y="3315866"/>
            <a:ext cx="3779911" cy="3429000"/>
            <a:chOff x="38030" y="3315866"/>
            <a:chExt cx="3779911" cy="3429000"/>
          </a:xfrm>
        </p:grpSpPr>
        <p:pic>
          <p:nvPicPr>
            <p:cNvPr id="4" name="Picture 2" descr="https://klike.net/uploads/posts/2022-11/1668917982_3-61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030" y="3315866"/>
              <a:ext cx="3779911" cy="3429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44" name="Picture 4" descr="https://www.dymkovotoy.ru/upload/iblock/60c/nc0f6ptleycsxrmp8yuzeecdiyemdtgg.jpg"/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933" t="6288" r="6842"/>
            <a:stretch/>
          </p:blipFill>
          <p:spPr bwMode="auto">
            <a:xfrm>
              <a:off x="323527" y="3376845"/>
              <a:ext cx="3041177" cy="32960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4" name="Группа 13"/>
          <p:cNvGrpSpPr/>
          <p:nvPr/>
        </p:nvGrpSpPr>
        <p:grpSpPr>
          <a:xfrm>
            <a:off x="5319562" y="3225003"/>
            <a:ext cx="3779911" cy="3580842"/>
            <a:chOff x="5319562" y="3225003"/>
            <a:chExt cx="3779911" cy="3580842"/>
          </a:xfrm>
        </p:grpSpPr>
        <p:pic>
          <p:nvPicPr>
            <p:cNvPr id="3" name="Picture 2" descr="https://klike.net/uploads/posts/2022-11/1668917982_3-61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9562" y="3376845"/>
              <a:ext cx="3779911" cy="3429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46" name="Picture 6" descr="https://www.dymkovotoy.ru/upload/iblock/945/w1eczv16lltnql9za9o96nz4yj4tk50o.jpg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28620" y="3225003"/>
              <a:ext cx="3498606" cy="33574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" name="Группа 12"/>
          <p:cNvGrpSpPr/>
          <p:nvPr/>
        </p:nvGrpSpPr>
        <p:grpSpPr>
          <a:xfrm>
            <a:off x="5343351" y="-47084"/>
            <a:ext cx="3779911" cy="3429000"/>
            <a:chOff x="5343351" y="-47084"/>
            <a:chExt cx="3779911" cy="3429000"/>
          </a:xfrm>
        </p:grpSpPr>
        <p:pic>
          <p:nvPicPr>
            <p:cNvPr id="5" name="Picture 2" descr="https://klike.net/uploads/posts/2022-11/1668917982_3-61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43351" y="-47084"/>
              <a:ext cx="3779911" cy="3429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48" name="Picture 8" descr="https://www.dymkovotoy.ru/upload/iblock/9a3/1a6lyh28pm2l9ea6mtgdw0kic1d7e0h2.jpg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DFFFE"/>
                </a:clrFrom>
                <a:clrTo>
                  <a:srgbClr val="FDFF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4003" y="-47084"/>
              <a:ext cx="3498606" cy="33629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03" t="2057" r="5273" b="2057"/>
          <a:stretch/>
        </p:blipFill>
        <p:spPr>
          <a:xfrm>
            <a:off x="3530056" y="476672"/>
            <a:ext cx="1902528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452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4084683" y="5143804"/>
            <a:ext cx="1096247" cy="1529088"/>
            <a:chOff x="4051817" y="4950016"/>
            <a:chExt cx="1202180" cy="1736264"/>
          </a:xfrm>
          <a:solidFill>
            <a:schemeClr val="bg1"/>
          </a:solidFill>
        </p:grpSpPr>
        <p:sp>
          <p:nvSpPr>
            <p:cNvPr id="8" name="Прямоугольник 7">
              <a:hlinkClick r:id="" action="ppaction://hlinkshowjump?jump=nextslide"/>
            </p:cNvPr>
            <p:cNvSpPr/>
            <p:nvPr/>
          </p:nvSpPr>
          <p:spPr>
            <a:xfrm>
              <a:off x="4051817" y="4950016"/>
              <a:ext cx="1202180" cy="1736264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9" name="Рисунок 8">
              <a:hlinkClick r:id="" action="ppaction://hlinkshowjump?jump=nextslide"/>
            </p:cNvPr>
            <p:cNvPicPr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31" r="47408"/>
            <a:stretch/>
          </p:blipFill>
          <p:spPr>
            <a:xfrm>
              <a:off x="4065844" y="4980131"/>
              <a:ext cx="1006823" cy="1603483"/>
            </a:xfrm>
            <a:prstGeom prst="rect">
              <a:avLst/>
            </a:prstGeom>
            <a:grpFill/>
          </p:spPr>
        </p:pic>
      </p:grpSp>
      <p:grpSp>
        <p:nvGrpSpPr>
          <p:cNvPr id="13" name="Группа 12"/>
          <p:cNvGrpSpPr/>
          <p:nvPr/>
        </p:nvGrpSpPr>
        <p:grpSpPr>
          <a:xfrm>
            <a:off x="52506" y="-38592"/>
            <a:ext cx="3779911" cy="3429000"/>
            <a:chOff x="-5826" y="-31872"/>
            <a:chExt cx="3779911" cy="3429000"/>
          </a:xfrm>
        </p:grpSpPr>
        <p:pic>
          <p:nvPicPr>
            <p:cNvPr id="2" name="Picture 2" descr="https://klike.net/uploads/posts/2022-11/1668917982_3-61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826" y="-31872"/>
              <a:ext cx="3779911" cy="3429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20" name="Picture 4" descr="https://souvenir-s.net/image/cache/catalog/data/prods/6/17-700x700-product_popup.jpg"/>
            <p:cNvPicPr>
              <a:picLocks noChangeAspect="1" noChangeArrowheads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39" r="25481"/>
            <a:stretch/>
          </p:blipFill>
          <p:spPr bwMode="auto">
            <a:xfrm>
              <a:off x="899592" y="1383"/>
              <a:ext cx="1969760" cy="33556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" name="Группа 10"/>
          <p:cNvGrpSpPr/>
          <p:nvPr/>
        </p:nvGrpSpPr>
        <p:grpSpPr>
          <a:xfrm>
            <a:off x="5313433" y="-99392"/>
            <a:ext cx="3779911" cy="3429000"/>
            <a:chOff x="5313433" y="-99392"/>
            <a:chExt cx="3779911" cy="3429000"/>
          </a:xfrm>
        </p:grpSpPr>
        <p:pic>
          <p:nvPicPr>
            <p:cNvPr id="3" name="Picture 2" descr="https://klike.net/uploads/posts/2022-11/1668917982_3-61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3433" y="-99392"/>
              <a:ext cx="3779911" cy="3429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22" name="Picture 6" descr="https://imatreshki.ru/thumb/2/nyJyTzbt2d4aEJO_VVXhWg/450r800/d/img_0323_kopiya.jpg"/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9" t="13040" r="4526" b="13610"/>
            <a:stretch/>
          </p:blipFill>
          <p:spPr bwMode="auto">
            <a:xfrm>
              <a:off x="5871240" y="-11177"/>
              <a:ext cx="2664296" cy="32403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" name="Группа 9"/>
          <p:cNvGrpSpPr/>
          <p:nvPr/>
        </p:nvGrpSpPr>
        <p:grpSpPr>
          <a:xfrm>
            <a:off x="27775" y="3420004"/>
            <a:ext cx="3779911" cy="3437996"/>
            <a:chOff x="38030" y="3306870"/>
            <a:chExt cx="3779911" cy="3437996"/>
          </a:xfrm>
        </p:grpSpPr>
        <p:pic>
          <p:nvPicPr>
            <p:cNvPr id="4" name="Picture 2" descr="https://klike.net/uploads/posts/2022-11/1668917982_3-61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030" y="3315866"/>
              <a:ext cx="3779911" cy="3429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24" name="Picture 8" descr="https://www.present.ru/upload/iblock/359/sfuvhz93s1vq6uayx6fjekdip0r419ae.JPG"/>
            <p:cNvPicPr>
              <a:picLocks noChangeAspect="1" noChangeArrowheads="1"/>
            </p:cNvPicPr>
            <p:nvPr/>
          </p:nvPicPr>
          <p:blipFill rotWithShape="1"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76" t="4439" r="25048" b="3780"/>
            <a:stretch/>
          </p:blipFill>
          <p:spPr bwMode="auto">
            <a:xfrm>
              <a:off x="683569" y="3306870"/>
              <a:ext cx="2185784" cy="34307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" name="Группа 11"/>
          <p:cNvGrpSpPr/>
          <p:nvPr/>
        </p:nvGrpSpPr>
        <p:grpSpPr>
          <a:xfrm>
            <a:off x="5315921" y="3327478"/>
            <a:ext cx="3779911" cy="3429000"/>
            <a:chOff x="5315921" y="3327478"/>
            <a:chExt cx="3779911" cy="3429000"/>
          </a:xfrm>
        </p:grpSpPr>
        <p:pic>
          <p:nvPicPr>
            <p:cNvPr id="5" name="Picture 2" descr="https://klike.net/uploads/posts/2022-11/1668917982_3-61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5921" y="3327478"/>
              <a:ext cx="3779911" cy="3429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2" descr="https://souvenir-s.net/image/cache/catalog/data/prods/6/21-700x700-product_popup.jpg"/>
            <p:cNvPicPr>
              <a:picLocks noChangeAspect="1" noChangeArrowheads="1"/>
            </p:cNvPicPr>
            <p:nvPr/>
          </p:nvPicPr>
          <p:blipFill rotWithShape="1"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868" r="22249"/>
            <a:stretch/>
          </p:blipFill>
          <p:spPr bwMode="auto">
            <a:xfrm>
              <a:off x="6012160" y="3383010"/>
              <a:ext cx="2180245" cy="33165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03" t="2057" r="5273" b="2057"/>
          <a:stretch/>
        </p:blipFill>
        <p:spPr>
          <a:xfrm>
            <a:off x="3530056" y="476672"/>
            <a:ext cx="1902528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976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4084683" y="5143804"/>
            <a:ext cx="1096247" cy="1529088"/>
            <a:chOff x="4051817" y="4950016"/>
            <a:chExt cx="1202180" cy="1736264"/>
          </a:xfrm>
          <a:solidFill>
            <a:schemeClr val="bg1"/>
          </a:solidFill>
        </p:grpSpPr>
        <p:sp>
          <p:nvSpPr>
            <p:cNvPr id="6" name="Прямоугольник 5">
              <a:hlinkClick r:id="" action="ppaction://hlinkshowjump?jump=nextslide"/>
            </p:cNvPr>
            <p:cNvSpPr/>
            <p:nvPr/>
          </p:nvSpPr>
          <p:spPr>
            <a:xfrm>
              <a:off x="4051817" y="4950016"/>
              <a:ext cx="1202180" cy="1736264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7" name="Рисунок 6">
              <a:hlinkClick r:id="" action="ppaction://hlinkshowjump?jump=nextslide"/>
            </p:cNvPr>
            <p:cNvPicPr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31" r="47408"/>
            <a:stretch/>
          </p:blipFill>
          <p:spPr>
            <a:xfrm>
              <a:off x="4065844" y="4980131"/>
              <a:ext cx="1006823" cy="1603483"/>
            </a:xfrm>
            <a:prstGeom prst="rect">
              <a:avLst/>
            </a:prstGeom>
            <a:grpFill/>
          </p:spPr>
        </p:pic>
      </p:grpSp>
      <p:grpSp>
        <p:nvGrpSpPr>
          <p:cNvPr id="12" name="Группа 11"/>
          <p:cNvGrpSpPr/>
          <p:nvPr/>
        </p:nvGrpSpPr>
        <p:grpSpPr>
          <a:xfrm>
            <a:off x="5314235" y="3233792"/>
            <a:ext cx="3779911" cy="3511564"/>
            <a:chOff x="38030" y="3315866"/>
            <a:chExt cx="3779911" cy="3511564"/>
          </a:xfrm>
        </p:grpSpPr>
        <p:pic>
          <p:nvPicPr>
            <p:cNvPr id="13" name="Picture 2" descr="https://klike.net/uploads/posts/2022-11/1668917982_3-61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030" y="3315866"/>
              <a:ext cx="3779911" cy="3429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8" descr="https://www.present.ru/upload/iblock/359/sfuvhz93s1vq6uayx6fjekdip0r419ae.JPG"/>
            <p:cNvPicPr>
              <a:picLocks noChangeAspect="1" noChangeArrowheads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76" t="4439" r="25048" b="3780"/>
            <a:stretch/>
          </p:blipFill>
          <p:spPr bwMode="auto">
            <a:xfrm>
              <a:off x="717536" y="3396691"/>
              <a:ext cx="2185784" cy="34307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" name="Группа 15"/>
          <p:cNvGrpSpPr/>
          <p:nvPr/>
        </p:nvGrpSpPr>
        <p:grpSpPr>
          <a:xfrm>
            <a:off x="38030" y="0"/>
            <a:ext cx="3779911" cy="3456384"/>
            <a:chOff x="38030" y="22870"/>
            <a:chExt cx="3779911" cy="3456384"/>
          </a:xfrm>
        </p:grpSpPr>
        <p:pic>
          <p:nvPicPr>
            <p:cNvPr id="2" name="Picture 2" descr="https://klike.net/uploads/posts/2022-11/1668917982_3-61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030" y="22870"/>
              <a:ext cx="3779911" cy="3429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2" descr="https://modof.club/uploads/posts/2021-12/1638833115_12-modof-club-p-dimkovskaya-igrushka-muzhskie-obrazi-foto-14.jpg"/>
            <p:cNvPicPr>
              <a:picLocks noChangeAspect="1" noChangeArrowheads="1"/>
            </p:cNvPicPr>
            <p:nvPr/>
          </p:nvPicPr>
          <p:blipFill rotWithShape="1">
            <a:blip r:embed="rId6" cstate="print">
              <a:clrChange>
                <a:clrFrom>
                  <a:srgbClr val="B8BFC9"/>
                </a:clrFrom>
                <a:clrTo>
                  <a:srgbClr val="B8BFC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371" r="18518"/>
            <a:stretch/>
          </p:blipFill>
          <p:spPr bwMode="auto">
            <a:xfrm>
              <a:off x="802065" y="22870"/>
              <a:ext cx="2112235" cy="3456384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03" t="2057" r="5273" b="2057"/>
          <a:stretch/>
        </p:blipFill>
        <p:spPr>
          <a:xfrm>
            <a:off x="3530056" y="476672"/>
            <a:ext cx="1902528" cy="3456384"/>
          </a:xfrm>
          <a:prstGeom prst="rect">
            <a:avLst/>
          </a:prstGeom>
        </p:spPr>
      </p:pic>
      <p:grpSp>
        <p:nvGrpSpPr>
          <p:cNvPr id="17" name="Группа 16"/>
          <p:cNvGrpSpPr/>
          <p:nvPr/>
        </p:nvGrpSpPr>
        <p:grpSpPr>
          <a:xfrm>
            <a:off x="5313433" y="-99392"/>
            <a:ext cx="3835756" cy="3429000"/>
            <a:chOff x="5313433" y="-99392"/>
            <a:chExt cx="3835756" cy="3429000"/>
          </a:xfrm>
        </p:grpSpPr>
        <p:pic>
          <p:nvPicPr>
            <p:cNvPr id="10" name="Picture 2" descr="https://klike.net/uploads/posts/2022-11/1668917982_3-61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3433" y="-99392"/>
              <a:ext cx="3779911" cy="3429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362" name="Picture 2" descr="https://uroki-risovanie.ru/wp-content/uploads/2022/09/loshadka.jpg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6740" y="-52468"/>
              <a:ext cx="3772449" cy="31980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8" name="Группа 17"/>
          <p:cNvGrpSpPr/>
          <p:nvPr/>
        </p:nvGrpSpPr>
        <p:grpSpPr>
          <a:xfrm>
            <a:off x="24193" y="3391774"/>
            <a:ext cx="3779911" cy="3435219"/>
            <a:chOff x="24193" y="3391774"/>
            <a:chExt cx="3779911" cy="3435219"/>
          </a:xfrm>
        </p:grpSpPr>
        <p:pic>
          <p:nvPicPr>
            <p:cNvPr id="3" name="Picture 2" descr="https://klike.net/uploads/posts/2022-11/1668917982_3-61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93" y="3397993"/>
              <a:ext cx="3779911" cy="3429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364" name="Picture 4" descr="https://imatreshki.ru/thumb/2/fxxizcfm7puRwhs5chpi1Q/450r800/d/img_0331_kopiya.jpg"/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12553" y="3391774"/>
              <a:ext cx="2657509" cy="33936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09446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klike.net/uploads/posts/2022-11/1668917982_3-6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854450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15616" y="476672"/>
            <a:ext cx="756084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+mn-lt"/>
              </a:rPr>
              <a:t>Цель: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smtClean="0">
                <a:latin typeface="+mn-lt"/>
              </a:rPr>
              <a:t>расширять представления детей о дымковской игрушке.</a:t>
            </a:r>
          </a:p>
          <a:p>
            <a:r>
              <a:rPr lang="ru-RU" dirty="0" smtClean="0">
                <a:solidFill>
                  <a:srgbClr val="000000"/>
                </a:solidFill>
                <a:latin typeface="+mn-lt"/>
              </a:rPr>
              <a:t>Задачи: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rgbClr val="000000"/>
                </a:solidFill>
                <a:latin typeface="+mn-lt"/>
              </a:rPr>
              <a:t>Учить детей классифицировать изображения игрушек по одному из существенных признаков, выделять неподходящий объект и обосновывать свой выбор.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rgbClr val="000000"/>
                </a:solidFill>
                <a:latin typeface="+mn-lt"/>
              </a:rPr>
              <a:t>Расширять представления дошкольников о русских народных промыслах, в частности, дымковской игрушке.</a:t>
            </a:r>
          </a:p>
          <a:p>
            <a:pPr marL="285750" indent="-285750">
              <a:buFontTx/>
              <a:buChar char="-"/>
            </a:pPr>
            <a:r>
              <a:rPr lang="ru-RU" dirty="0" err="1" smtClean="0">
                <a:solidFill>
                  <a:srgbClr val="000000"/>
                </a:solidFill>
                <a:latin typeface="+mn-lt"/>
              </a:rPr>
              <a:t>Обогощать</a:t>
            </a:r>
            <a:r>
              <a:rPr lang="ru-RU" dirty="0" smtClean="0">
                <a:solidFill>
                  <a:srgbClr val="000000"/>
                </a:solidFill>
                <a:latin typeface="+mn-lt"/>
              </a:rPr>
              <a:t> эстетическое восприятие.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rgbClr val="000000"/>
                </a:solidFill>
                <a:latin typeface="+mn-lt"/>
              </a:rPr>
              <a:t>Развивать </a:t>
            </a:r>
            <a:r>
              <a:rPr lang="ru-RU" dirty="0">
                <a:solidFill>
                  <a:srgbClr val="000000"/>
                </a:solidFill>
                <a:latin typeface="+mn-lt"/>
              </a:rPr>
              <a:t>память, внимание, </a:t>
            </a:r>
            <a:r>
              <a:rPr lang="ru-RU" dirty="0" smtClean="0">
                <a:solidFill>
                  <a:srgbClr val="000000"/>
                </a:solidFill>
                <a:latin typeface="+mn-lt"/>
              </a:rPr>
              <a:t>мышление, внимательность</a:t>
            </a:r>
            <a:r>
              <a:rPr lang="ru-RU" dirty="0">
                <a:solidFill>
                  <a:srgbClr val="000000"/>
                </a:solidFill>
                <a:latin typeface="+mn-lt"/>
              </a:rPr>
              <a:t>, умение соблюдать правила игры.</a:t>
            </a:r>
            <a:endParaRPr lang="ru-RU" dirty="0" smtClean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3699034"/>
            <a:ext cx="784887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FF0000"/>
                </a:solidFill>
                <a:latin typeface="var(--bs-font-sans-serif)"/>
              </a:rPr>
              <a:t>Как играть:</a:t>
            </a:r>
          </a:p>
          <a:p>
            <a:r>
              <a:rPr lang="ru-RU" dirty="0">
                <a:latin typeface="var(--bs-font-sans-serif)"/>
              </a:rPr>
              <a:t>Рассмотрите </a:t>
            </a:r>
            <a:r>
              <a:rPr lang="ru-RU" dirty="0" smtClean="0">
                <a:latin typeface="var(--bs-font-sans-serif)"/>
              </a:rPr>
              <a:t>предложенные </a:t>
            </a:r>
            <a:r>
              <a:rPr lang="ru-RU" dirty="0">
                <a:latin typeface="var(--bs-font-sans-serif)"/>
              </a:rPr>
              <a:t>на слайде </a:t>
            </a:r>
            <a:r>
              <a:rPr lang="ru-RU" dirty="0" smtClean="0">
                <a:latin typeface="var(--bs-font-sans-serif)"/>
              </a:rPr>
              <a:t>игрушки.</a:t>
            </a:r>
            <a:endParaRPr lang="ru-RU" dirty="0">
              <a:latin typeface="var(--bs-font-sans-serif)"/>
            </a:endParaRPr>
          </a:p>
          <a:p>
            <a:r>
              <a:rPr lang="ru-RU" dirty="0" smtClean="0">
                <a:latin typeface="var(--bs-font-sans-serif)"/>
              </a:rPr>
              <a:t>Найдите обобщающий признак и выделите группу; </a:t>
            </a:r>
            <a:r>
              <a:rPr lang="ru-RU" dirty="0">
                <a:latin typeface="var(--bs-font-sans-serif)"/>
              </a:rPr>
              <a:t>при правильном </a:t>
            </a:r>
            <a:r>
              <a:rPr lang="ru-RU" dirty="0" smtClean="0">
                <a:latin typeface="var(--bs-font-sans-serif)"/>
              </a:rPr>
              <a:t>ответе картинка покачается. </a:t>
            </a:r>
          </a:p>
          <a:p>
            <a:r>
              <a:rPr lang="ru-RU" dirty="0" smtClean="0">
                <a:latin typeface="var(--bs-font-sans-serif)"/>
              </a:rPr>
              <a:t>Найдите несоответствующий выбранной классификации объект, нажмите на него. При правильном </a:t>
            </a:r>
            <a:r>
              <a:rPr lang="ru-RU" dirty="0">
                <a:latin typeface="var(--bs-font-sans-serif)"/>
              </a:rPr>
              <a:t>ответе </a:t>
            </a:r>
            <a:r>
              <a:rPr lang="ru-RU" dirty="0" smtClean="0">
                <a:latin typeface="var(--bs-font-sans-serif)"/>
              </a:rPr>
              <a:t>картинка перевернется и исчезнет.</a:t>
            </a:r>
            <a:endParaRPr lang="ru-RU" dirty="0">
              <a:latin typeface="var(--bs-font-sans-serif)"/>
            </a:endParaRPr>
          </a:p>
          <a:p>
            <a:r>
              <a:rPr lang="ru-RU" dirty="0"/>
              <a:t>Для перехода на следующий слайд нажмите на </a:t>
            </a:r>
            <a:r>
              <a:rPr lang="ru-RU" dirty="0" smtClean="0"/>
              <a:t>восклицательный знак внизу экрана.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0852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38030" y="22870"/>
            <a:ext cx="3779911" cy="3429000"/>
            <a:chOff x="38030" y="22870"/>
            <a:chExt cx="3779911" cy="3429000"/>
          </a:xfrm>
        </p:grpSpPr>
        <p:pic>
          <p:nvPicPr>
            <p:cNvPr id="5" name="Picture 2" descr="https://klike.net/uploads/posts/2022-11/1668917982_3-61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030" y="22870"/>
              <a:ext cx="3779911" cy="3429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" descr="https://mega-u.ru/wp-content/uploads/2023/03/85-2.jpg"/>
            <p:cNvPicPr>
              <a:picLocks noChangeAspect="1" noChangeArrowheads="1"/>
            </p:cNvPicPr>
            <p:nvPr/>
          </p:nvPicPr>
          <p:blipFill rotWithShape="1">
            <a:blip r:embed="rId4">
              <a:clrChange>
                <a:clrFrom>
                  <a:srgbClr val="FDF8F2"/>
                </a:clrFrom>
                <a:clrTo>
                  <a:srgbClr val="FDF8F2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716"/>
            <a:stretch/>
          </p:blipFill>
          <p:spPr bwMode="auto">
            <a:xfrm flipH="1">
              <a:off x="161560" y="81344"/>
              <a:ext cx="3042288" cy="31725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" name="Группа 12"/>
          <p:cNvGrpSpPr/>
          <p:nvPr/>
        </p:nvGrpSpPr>
        <p:grpSpPr>
          <a:xfrm>
            <a:off x="50821" y="3414295"/>
            <a:ext cx="3779911" cy="3443705"/>
            <a:chOff x="38030" y="3427682"/>
            <a:chExt cx="3779911" cy="3443705"/>
          </a:xfrm>
        </p:grpSpPr>
        <p:pic>
          <p:nvPicPr>
            <p:cNvPr id="1026" name="Picture 2" descr="https://klike.net/uploads/posts/2022-11/1668917982_3-61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030" y="3442387"/>
              <a:ext cx="3779911" cy="3429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28606" y="3427682"/>
              <a:ext cx="3018643" cy="3351891"/>
            </a:xfrm>
            <a:prstGeom prst="rect">
              <a:avLst/>
            </a:prstGeom>
          </p:spPr>
        </p:pic>
      </p:grpSp>
      <p:grpSp>
        <p:nvGrpSpPr>
          <p:cNvPr id="16" name="Группа 15"/>
          <p:cNvGrpSpPr/>
          <p:nvPr/>
        </p:nvGrpSpPr>
        <p:grpSpPr>
          <a:xfrm>
            <a:off x="5362162" y="3429000"/>
            <a:ext cx="3779911" cy="3429000"/>
            <a:chOff x="5362162" y="3429000"/>
            <a:chExt cx="3779911" cy="3429000"/>
          </a:xfrm>
        </p:grpSpPr>
        <p:pic>
          <p:nvPicPr>
            <p:cNvPr id="6" name="Picture 2" descr="https://klike.net/uploads/posts/2022-11/1668917982_3-61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2162" y="3429000"/>
              <a:ext cx="3779911" cy="3429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785136" y="3451870"/>
              <a:ext cx="2998102" cy="3327703"/>
            </a:xfrm>
            <a:prstGeom prst="rect">
              <a:avLst/>
            </a:prstGeom>
          </p:spPr>
        </p:pic>
      </p:grpSp>
      <p:grpSp>
        <p:nvGrpSpPr>
          <p:cNvPr id="17" name="Группа 16"/>
          <p:cNvGrpSpPr/>
          <p:nvPr/>
        </p:nvGrpSpPr>
        <p:grpSpPr>
          <a:xfrm>
            <a:off x="5364089" y="-24449"/>
            <a:ext cx="3779911" cy="3453449"/>
            <a:chOff x="5364089" y="-24449"/>
            <a:chExt cx="3779911" cy="3453449"/>
          </a:xfrm>
        </p:grpSpPr>
        <p:pic>
          <p:nvPicPr>
            <p:cNvPr id="7" name="Picture 2" descr="https://klike.net/uploads/posts/2022-11/1668917982_3-61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4089" y="0"/>
              <a:ext cx="3779911" cy="3429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Рисунок 17"/>
            <p:cNvPicPr>
              <a:picLocks noChangeAspect="1"/>
            </p:cNvPicPr>
            <p:nvPr/>
          </p:nvPicPr>
          <p:blipFill rotWithShape="1">
            <a:blip r:embed="rId7"/>
            <a:srcRect l="17432" r="8573"/>
            <a:stretch/>
          </p:blipFill>
          <p:spPr>
            <a:xfrm>
              <a:off x="6012160" y="-24449"/>
              <a:ext cx="2664295" cy="3261536"/>
            </a:xfrm>
            <a:prstGeom prst="rect">
              <a:avLst/>
            </a:prstGeom>
          </p:spPr>
        </p:pic>
      </p:grpSp>
      <p:grpSp>
        <p:nvGrpSpPr>
          <p:cNvPr id="20" name="Группа 19"/>
          <p:cNvGrpSpPr/>
          <p:nvPr/>
        </p:nvGrpSpPr>
        <p:grpSpPr>
          <a:xfrm>
            <a:off x="4084683" y="5143804"/>
            <a:ext cx="1096247" cy="1529088"/>
            <a:chOff x="4051817" y="4950016"/>
            <a:chExt cx="1202180" cy="1736264"/>
          </a:xfrm>
          <a:solidFill>
            <a:schemeClr val="bg1"/>
          </a:solidFill>
        </p:grpSpPr>
        <p:sp>
          <p:nvSpPr>
            <p:cNvPr id="21" name="Прямоугольник 20">
              <a:hlinkClick r:id="" action="ppaction://hlinkshowjump?jump=nextslide"/>
            </p:cNvPr>
            <p:cNvSpPr/>
            <p:nvPr/>
          </p:nvSpPr>
          <p:spPr>
            <a:xfrm>
              <a:off x="4051817" y="4950016"/>
              <a:ext cx="1202180" cy="1736264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22" name="Рисунок 21">
              <a:hlinkClick r:id="" action="ppaction://hlinkshowjump?jump=nextslide"/>
            </p:cNvPr>
            <p:cNvPicPr>
              <a:picLocks noChangeAspect="1"/>
            </p:cNvPicPr>
            <p:nvPr/>
          </p:nvPicPr>
          <p:blipFill rotWithShape="1"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31" r="47408"/>
            <a:stretch/>
          </p:blipFill>
          <p:spPr>
            <a:xfrm>
              <a:off x="4065844" y="4980131"/>
              <a:ext cx="1006823" cy="1603483"/>
            </a:xfrm>
            <a:prstGeom prst="rect">
              <a:avLst/>
            </a:prstGeom>
            <a:grpFill/>
          </p:spPr>
        </p:pic>
      </p:grp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03" t="2057" r="5273" b="2057"/>
          <a:stretch/>
        </p:blipFill>
        <p:spPr>
          <a:xfrm>
            <a:off x="3530056" y="476672"/>
            <a:ext cx="1902528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287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4084683" y="5143804"/>
            <a:ext cx="1096247" cy="1529088"/>
            <a:chOff x="4051817" y="4950016"/>
            <a:chExt cx="1202180" cy="1736264"/>
          </a:xfrm>
          <a:solidFill>
            <a:schemeClr val="bg1"/>
          </a:solidFill>
        </p:grpSpPr>
        <p:sp>
          <p:nvSpPr>
            <p:cNvPr id="10" name="Прямоугольник 9">
              <a:hlinkClick r:id="" action="ppaction://hlinkshowjump?jump=nextslide"/>
            </p:cNvPr>
            <p:cNvSpPr/>
            <p:nvPr/>
          </p:nvSpPr>
          <p:spPr>
            <a:xfrm>
              <a:off x="4051817" y="4950016"/>
              <a:ext cx="1202180" cy="1736264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11" name="Рисунок 10">
              <a:hlinkClick r:id="" action="ppaction://hlinkshowjump?jump=nextslide"/>
            </p:cNvPr>
            <p:cNvPicPr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31" r="47408"/>
            <a:stretch/>
          </p:blipFill>
          <p:spPr>
            <a:xfrm>
              <a:off x="4065844" y="4980131"/>
              <a:ext cx="1006823" cy="1603483"/>
            </a:xfrm>
            <a:prstGeom prst="rect">
              <a:avLst/>
            </a:prstGeom>
            <a:grpFill/>
          </p:spPr>
        </p:pic>
      </p:grpSp>
      <p:grpSp>
        <p:nvGrpSpPr>
          <p:cNvPr id="13" name="1"/>
          <p:cNvGrpSpPr/>
          <p:nvPr/>
        </p:nvGrpSpPr>
        <p:grpSpPr>
          <a:xfrm>
            <a:off x="38030" y="22870"/>
            <a:ext cx="3779911" cy="3429000"/>
            <a:chOff x="38030" y="22870"/>
            <a:chExt cx="3779911" cy="3429000"/>
          </a:xfrm>
        </p:grpSpPr>
        <p:pic>
          <p:nvPicPr>
            <p:cNvPr id="3" name="Picture 2" descr="https://klike.net/uploads/posts/2022-11/1668917982_3-61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030" y="22870"/>
              <a:ext cx="3779911" cy="3429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Рисунок 11"/>
            <p:cNvPicPr>
              <a:picLocks noChangeAspect="1"/>
            </p:cNvPicPr>
            <p:nvPr/>
          </p:nvPicPr>
          <p:blipFill rotWithShape="1">
            <a:blip r:embed="rId5"/>
            <a:srcRect l="4328"/>
            <a:stretch/>
          </p:blipFill>
          <p:spPr>
            <a:xfrm flipH="1">
              <a:off x="448260" y="76890"/>
              <a:ext cx="2827596" cy="3160242"/>
            </a:xfrm>
            <a:prstGeom prst="rect">
              <a:avLst/>
            </a:prstGeom>
          </p:spPr>
        </p:pic>
      </p:grpSp>
      <p:grpSp>
        <p:nvGrpSpPr>
          <p:cNvPr id="15" name="2"/>
          <p:cNvGrpSpPr/>
          <p:nvPr/>
        </p:nvGrpSpPr>
        <p:grpSpPr>
          <a:xfrm>
            <a:off x="5364822" y="3344012"/>
            <a:ext cx="3779911" cy="3429000"/>
            <a:chOff x="5313433" y="-99392"/>
            <a:chExt cx="3779911" cy="3429000"/>
          </a:xfrm>
        </p:grpSpPr>
        <p:pic>
          <p:nvPicPr>
            <p:cNvPr id="5" name="Picture 2" descr="https://klike.net/uploads/posts/2022-11/1668917982_3-61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3433" y="-99392"/>
              <a:ext cx="3779911" cy="3429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flipH="1">
              <a:off x="5776525" y="13775"/>
              <a:ext cx="3198407" cy="3198407"/>
            </a:xfrm>
            <a:prstGeom prst="rect">
              <a:avLst/>
            </a:prstGeom>
          </p:spPr>
        </p:pic>
      </p:grpSp>
      <p:grpSp>
        <p:nvGrpSpPr>
          <p:cNvPr id="17" name="3"/>
          <p:cNvGrpSpPr/>
          <p:nvPr/>
        </p:nvGrpSpPr>
        <p:grpSpPr>
          <a:xfrm>
            <a:off x="38030" y="3315866"/>
            <a:ext cx="3779911" cy="3429000"/>
            <a:chOff x="38030" y="3315866"/>
            <a:chExt cx="3779911" cy="3429000"/>
          </a:xfrm>
        </p:grpSpPr>
        <p:pic>
          <p:nvPicPr>
            <p:cNvPr id="6" name="Picture 2" descr="https://klike.net/uploads/posts/2022-11/1668917982_3-61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030" y="3315866"/>
              <a:ext cx="3779911" cy="3429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48260" y="3369214"/>
              <a:ext cx="2996019" cy="3326769"/>
            </a:xfrm>
            <a:prstGeom prst="rect">
              <a:avLst/>
            </a:prstGeom>
          </p:spPr>
        </p:pic>
      </p:grpSp>
      <p:grpSp>
        <p:nvGrpSpPr>
          <p:cNvPr id="19" name="4"/>
          <p:cNvGrpSpPr/>
          <p:nvPr/>
        </p:nvGrpSpPr>
        <p:grpSpPr>
          <a:xfrm>
            <a:off x="5425059" y="-3624"/>
            <a:ext cx="3779911" cy="3431129"/>
            <a:chOff x="5315921" y="3325349"/>
            <a:chExt cx="3779911" cy="3431129"/>
          </a:xfrm>
        </p:grpSpPr>
        <p:pic>
          <p:nvPicPr>
            <p:cNvPr id="7" name="Picture 2" descr="https://klike.net/uploads/posts/2022-11/1668917982_3-61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5921" y="3327478"/>
              <a:ext cx="3779911" cy="3429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2" descr="https://mega-u.ru/wp-content/uploads/2023/03/85-2.jpg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DF8F2"/>
                </a:clrFrom>
                <a:clrTo>
                  <a:srgbClr val="FDF8F2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2584" y="3325349"/>
              <a:ext cx="3519935" cy="33137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03" t="2057" r="5273" b="2057"/>
          <a:stretch/>
        </p:blipFill>
        <p:spPr>
          <a:xfrm>
            <a:off x="3530056" y="476672"/>
            <a:ext cx="1902528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758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4084683" y="5143804"/>
            <a:ext cx="1096247" cy="1529088"/>
            <a:chOff x="4051817" y="4950016"/>
            <a:chExt cx="1202180" cy="1736264"/>
          </a:xfrm>
          <a:solidFill>
            <a:schemeClr val="bg1"/>
          </a:solidFill>
        </p:grpSpPr>
        <p:sp>
          <p:nvSpPr>
            <p:cNvPr id="8" name="Прямоугольник 7">
              <a:hlinkClick r:id="" action="ppaction://hlinkshowjump?jump=nextslide"/>
            </p:cNvPr>
            <p:cNvSpPr/>
            <p:nvPr/>
          </p:nvSpPr>
          <p:spPr>
            <a:xfrm>
              <a:off x="4051817" y="4950016"/>
              <a:ext cx="1202180" cy="1736264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9" name="Рисунок 8">
              <a:hlinkClick r:id="" action="ppaction://hlinkshowjump?jump=nextslide"/>
            </p:cNvPr>
            <p:cNvPicPr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31" r="47408"/>
            <a:stretch/>
          </p:blipFill>
          <p:spPr>
            <a:xfrm>
              <a:off x="4065844" y="4980131"/>
              <a:ext cx="1006823" cy="1603483"/>
            </a:xfrm>
            <a:prstGeom prst="rect">
              <a:avLst/>
            </a:prstGeom>
            <a:grpFill/>
          </p:spPr>
        </p:pic>
      </p:grpSp>
      <p:grpSp>
        <p:nvGrpSpPr>
          <p:cNvPr id="15" name="Группа 14"/>
          <p:cNvGrpSpPr/>
          <p:nvPr/>
        </p:nvGrpSpPr>
        <p:grpSpPr>
          <a:xfrm>
            <a:off x="5313433" y="-99392"/>
            <a:ext cx="3779911" cy="3429000"/>
            <a:chOff x="5313433" y="-99392"/>
            <a:chExt cx="3779911" cy="3429000"/>
          </a:xfrm>
        </p:grpSpPr>
        <p:pic>
          <p:nvPicPr>
            <p:cNvPr id="3" name="Picture 2" descr="https://klike.net/uploads/posts/2022-11/1668917982_3-61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3433" y="-99392"/>
              <a:ext cx="3779911" cy="3429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 rotWithShape="1">
            <a:blip r:embed="rId5"/>
            <a:srcRect l="15265"/>
            <a:stretch/>
          </p:blipFill>
          <p:spPr>
            <a:xfrm>
              <a:off x="6094597" y="-99392"/>
              <a:ext cx="2777939" cy="3278383"/>
            </a:xfrm>
            <a:prstGeom prst="rect">
              <a:avLst/>
            </a:prstGeom>
          </p:spPr>
        </p:pic>
      </p:grpSp>
      <p:grpSp>
        <p:nvGrpSpPr>
          <p:cNvPr id="14" name="Группа 13"/>
          <p:cNvGrpSpPr/>
          <p:nvPr/>
        </p:nvGrpSpPr>
        <p:grpSpPr>
          <a:xfrm>
            <a:off x="17704" y="0"/>
            <a:ext cx="3779911" cy="3429000"/>
            <a:chOff x="17704" y="0"/>
            <a:chExt cx="3779911" cy="3429000"/>
          </a:xfrm>
        </p:grpSpPr>
        <p:pic>
          <p:nvPicPr>
            <p:cNvPr id="2" name="Picture 2" descr="https://klike.net/uploads/posts/2022-11/1668917982_3-61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04" y="0"/>
              <a:ext cx="3779911" cy="3429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 rotWithShape="1">
            <a:blip r:embed="rId6"/>
            <a:srcRect l="11817" r="14623"/>
            <a:stretch/>
          </p:blipFill>
          <p:spPr>
            <a:xfrm>
              <a:off x="504511" y="10801"/>
              <a:ext cx="2376265" cy="3230386"/>
            </a:xfrm>
            <a:prstGeom prst="rect">
              <a:avLst/>
            </a:prstGeom>
          </p:spPr>
        </p:pic>
      </p:grpSp>
      <p:grpSp>
        <p:nvGrpSpPr>
          <p:cNvPr id="17" name="Группа 16"/>
          <p:cNvGrpSpPr/>
          <p:nvPr/>
        </p:nvGrpSpPr>
        <p:grpSpPr>
          <a:xfrm>
            <a:off x="5315921" y="3327478"/>
            <a:ext cx="3779911" cy="3429000"/>
            <a:chOff x="5315921" y="3327478"/>
            <a:chExt cx="3779911" cy="3429000"/>
          </a:xfrm>
        </p:grpSpPr>
        <p:pic>
          <p:nvPicPr>
            <p:cNvPr id="5" name="Picture 2" descr="https://klike.net/uploads/posts/2022-11/1668917982_3-61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5921" y="3327478"/>
              <a:ext cx="3779911" cy="3429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Рисунок 11"/>
            <p:cNvPicPr>
              <a:picLocks noChangeAspect="1"/>
            </p:cNvPicPr>
            <p:nvPr/>
          </p:nvPicPr>
          <p:blipFill rotWithShape="1">
            <a:blip r:embed="rId7"/>
            <a:srcRect l="20888" t="6132" r="19498" b="5253"/>
            <a:stretch/>
          </p:blipFill>
          <p:spPr>
            <a:xfrm flipH="1">
              <a:off x="5951504" y="3363548"/>
              <a:ext cx="2688332" cy="3392930"/>
            </a:xfrm>
            <a:prstGeom prst="rect">
              <a:avLst/>
            </a:prstGeom>
          </p:spPr>
        </p:pic>
      </p:grpSp>
      <p:grpSp>
        <p:nvGrpSpPr>
          <p:cNvPr id="16" name="Группа 15"/>
          <p:cNvGrpSpPr/>
          <p:nvPr/>
        </p:nvGrpSpPr>
        <p:grpSpPr>
          <a:xfrm>
            <a:off x="38030" y="3251987"/>
            <a:ext cx="3779911" cy="3575421"/>
            <a:chOff x="38030" y="3251987"/>
            <a:chExt cx="3779911" cy="3575421"/>
          </a:xfrm>
        </p:grpSpPr>
        <p:pic>
          <p:nvPicPr>
            <p:cNvPr id="4" name="Picture 2" descr="https://klike.net/uploads/posts/2022-11/1668917982_3-61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030" y="3315866"/>
              <a:ext cx="3779911" cy="3429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flipH="1">
              <a:off x="251520" y="3251987"/>
              <a:ext cx="2930838" cy="3575421"/>
            </a:xfrm>
            <a:prstGeom prst="rect">
              <a:avLst/>
            </a:prstGeom>
          </p:spPr>
        </p:pic>
      </p:grp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03" t="2057" r="5273" b="2057"/>
          <a:stretch/>
        </p:blipFill>
        <p:spPr>
          <a:xfrm>
            <a:off x="3530056" y="476672"/>
            <a:ext cx="1902528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61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4052531" y="5223619"/>
            <a:ext cx="1096247" cy="1529088"/>
            <a:chOff x="4051817" y="4950016"/>
            <a:chExt cx="1202180" cy="1736264"/>
          </a:xfrm>
          <a:solidFill>
            <a:schemeClr val="bg1"/>
          </a:solidFill>
        </p:grpSpPr>
        <p:sp>
          <p:nvSpPr>
            <p:cNvPr id="8" name="Прямоугольник 7">
              <a:hlinkClick r:id="" action="ppaction://hlinkshowjump?jump=nextslide"/>
            </p:cNvPr>
            <p:cNvSpPr/>
            <p:nvPr/>
          </p:nvSpPr>
          <p:spPr>
            <a:xfrm>
              <a:off x="4051817" y="4950016"/>
              <a:ext cx="1202180" cy="1736264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9" name="Рисунок 8"/>
            <p:cNvPicPr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31" r="47408"/>
            <a:stretch/>
          </p:blipFill>
          <p:spPr>
            <a:xfrm>
              <a:off x="4065844" y="4980131"/>
              <a:ext cx="1006823" cy="1603483"/>
            </a:xfrm>
            <a:prstGeom prst="rect">
              <a:avLst/>
            </a:prstGeom>
            <a:grpFill/>
          </p:spPr>
        </p:pic>
      </p:grpSp>
      <p:grpSp>
        <p:nvGrpSpPr>
          <p:cNvPr id="5" name="1"/>
          <p:cNvGrpSpPr/>
          <p:nvPr/>
        </p:nvGrpSpPr>
        <p:grpSpPr>
          <a:xfrm>
            <a:off x="-6811" y="-78867"/>
            <a:ext cx="3779911" cy="3504612"/>
            <a:chOff x="38030" y="-52742"/>
            <a:chExt cx="3779911" cy="3504612"/>
          </a:xfrm>
        </p:grpSpPr>
        <p:pic>
          <p:nvPicPr>
            <p:cNvPr id="21" name="Picture 2" descr="https://klike.net/uploads/posts/2022-11/1668917982_3-61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030" y="22870"/>
              <a:ext cx="3779911" cy="3429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338" name="Picture 2" descr="https://www.present.ru/upload/iblock/6f2/6f28b5080104298ed26eb615c12e0b49.jpg"/>
            <p:cNvPicPr>
              <a:picLocks noChangeAspect="1" noChangeArrowheads="1"/>
            </p:cNvPicPr>
            <p:nvPr/>
          </p:nvPicPr>
          <p:blipFill rotWithShape="1"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375" t="951" r="18583"/>
            <a:stretch/>
          </p:blipFill>
          <p:spPr bwMode="auto">
            <a:xfrm>
              <a:off x="782308" y="-52742"/>
              <a:ext cx="2212457" cy="33692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" name="3"/>
          <p:cNvGrpSpPr/>
          <p:nvPr/>
        </p:nvGrpSpPr>
        <p:grpSpPr>
          <a:xfrm>
            <a:off x="25945" y="3425745"/>
            <a:ext cx="3779911" cy="3497659"/>
            <a:chOff x="38030" y="3315866"/>
            <a:chExt cx="3779911" cy="3497659"/>
          </a:xfrm>
        </p:grpSpPr>
        <p:pic>
          <p:nvPicPr>
            <p:cNvPr id="23" name="Picture 2" descr="https://klike.net/uploads/posts/2022-11/1668917982_3-61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030" y="3315866"/>
              <a:ext cx="3779911" cy="3429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flipH="1">
              <a:off x="526399" y="3451311"/>
              <a:ext cx="2756068" cy="3362214"/>
            </a:xfrm>
            <a:prstGeom prst="rect">
              <a:avLst/>
            </a:prstGeom>
          </p:spPr>
        </p:pic>
      </p:grpSp>
      <p:sp>
        <p:nvSpPr>
          <p:cNvPr id="18" name="AutoShape 6" descr="https://tokio1.ru/img/bc25b9a66144b8843bd07045e5083b0d.jpg"/>
          <p:cNvSpPr>
            <a:spLocks noChangeAspect="1" noChangeArrowheads="1"/>
          </p:cNvSpPr>
          <p:nvPr/>
        </p:nvSpPr>
        <p:spPr bwMode="auto">
          <a:xfrm>
            <a:off x="186694" y="-15813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grpSp>
        <p:nvGrpSpPr>
          <p:cNvPr id="10" name="2"/>
          <p:cNvGrpSpPr/>
          <p:nvPr/>
        </p:nvGrpSpPr>
        <p:grpSpPr>
          <a:xfrm>
            <a:off x="5315921" y="-101522"/>
            <a:ext cx="3779911" cy="3459450"/>
            <a:chOff x="5315921" y="-101522"/>
            <a:chExt cx="3779911" cy="3459450"/>
          </a:xfrm>
        </p:grpSpPr>
        <p:pic>
          <p:nvPicPr>
            <p:cNvPr id="22" name="Picture 2" descr="https://klike.net/uploads/posts/2022-11/1668917982_3-61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5921" y="-101522"/>
              <a:ext cx="3779911" cy="3429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346" name="Picture 10" descr="https://nashipodarki.ru/upload/iblock/68a/9ktcq1d03p4m4d87923p9qeqxlyozm8a.jpg"/>
            <p:cNvPicPr>
              <a:picLocks noChangeAspect="1" noChangeArrowheads="1"/>
            </p:cNvPicPr>
            <p:nvPr/>
          </p:nvPicPr>
          <p:blipFill rotWithShape="1"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321" r="22120"/>
            <a:stretch/>
          </p:blipFill>
          <p:spPr bwMode="auto">
            <a:xfrm flipH="1">
              <a:off x="6135984" y="-52742"/>
              <a:ext cx="2468464" cy="34106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" name="4"/>
          <p:cNvGrpSpPr/>
          <p:nvPr/>
        </p:nvGrpSpPr>
        <p:grpSpPr>
          <a:xfrm>
            <a:off x="5298716" y="3387221"/>
            <a:ext cx="3779911" cy="3429000"/>
            <a:chOff x="5349123" y="3315866"/>
            <a:chExt cx="3779911" cy="3429000"/>
          </a:xfrm>
        </p:grpSpPr>
        <p:pic>
          <p:nvPicPr>
            <p:cNvPr id="24" name="Picture 2" descr="https://klike.net/uploads/posts/2022-11/1668917982_3-61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49123" y="3315866"/>
              <a:ext cx="3779911" cy="3429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348" name="Picture 12" descr="https://www.present.ru/upload/iblock/d31/d318d3d185274172e977efd93d1d1cbb.jpg"/>
            <p:cNvPicPr>
              <a:picLocks noChangeAspect="1" noChangeArrowheads="1"/>
            </p:cNvPicPr>
            <p:nvPr/>
          </p:nvPicPr>
          <p:blipFill rotWithShape="1"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038" r="22911"/>
            <a:stretch/>
          </p:blipFill>
          <p:spPr bwMode="auto">
            <a:xfrm flipH="1">
              <a:off x="5955740" y="3328382"/>
              <a:ext cx="2362484" cy="33025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03" t="2057" r="5273" b="2057"/>
          <a:stretch/>
        </p:blipFill>
        <p:spPr>
          <a:xfrm>
            <a:off x="3530633" y="548680"/>
            <a:ext cx="2043306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079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4138360" y="5191055"/>
            <a:ext cx="1096247" cy="1529088"/>
            <a:chOff x="4051817" y="4950016"/>
            <a:chExt cx="1202180" cy="1736264"/>
          </a:xfrm>
          <a:solidFill>
            <a:schemeClr val="bg1"/>
          </a:solidFill>
        </p:grpSpPr>
        <p:sp>
          <p:nvSpPr>
            <p:cNvPr id="8" name="Прямоугольник 7">
              <a:hlinkClick r:id="" action="ppaction://hlinkshowjump?jump=nextslide"/>
            </p:cNvPr>
            <p:cNvSpPr/>
            <p:nvPr/>
          </p:nvSpPr>
          <p:spPr>
            <a:xfrm>
              <a:off x="4051817" y="4950016"/>
              <a:ext cx="1202180" cy="1736264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9" name="Рисунок 8"/>
            <p:cNvPicPr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31" r="47408"/>
            <a:stretch/>
          </p:blipFill>
          <p:spPr>
            <a:xfrm>
              <a:off x="4065844" y="4980131"/>
              <a:ext cx="1006823" cy="1603483"/>
            </a:xfrm>
            <a:prstGeom prst="rect">
              <a:avLst/>
            </a:prstGeom>
            <a:grpFill/>
          </p:spPr>
        </p:pic>
      </p:grpSp>
      <p:grpSp>
        <p:nvGrpSpPr>
          <p:cNvPr id="16" name="Группа 15"/>
          <p:cNvGrpSpPr/>
          <p:nvPr/>
        </p:nvGrpSpPr>
        <p:grpSpPr>
          <a:xfrm>
            <a:off x="77458" y="30255"/>
            <a:ext cx="3779911" cy="3429000"/>
            <a:chOff x="38030" y="22870"/>
            <a:chExt cx="3779911" cy="3429000"/>
          </a:xfrm>
        </p:grpSpPr>
        <p:pic>
          <p:nvPicPr>
            <p:cNvPr id="18" name="Picture 2" descr="https://klike.net/uploads/posts/2022-11/1668917982_3-61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030" y="22870"/>
              <a:ext cx="3779911" cy="3429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314" name="Picture 2" descr="https://celes.club/uploads/posts/2022-10/1666803990_49-celes-club-p-dimkovskaya-loshad-pinterest-55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6012" y="112744"/>
              <a:ext cx="2679661" cy="32772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" name="Группа 16"/>
          <p:cNvGrpSpPr/>
          <p:nvPr/>
        </p:nvGrpSpPr>
        <p:grpSpPr>
          <a:xfrm>
            <a:off x="26865" y="3411749"/>
            <a:ext cx="3779911" cy="3461622"/>
            <a:chOff x="0" y="3396378"/>
            <a:chExt cx="3779911" cy="3461622"/>
          </a:xfrm>
        </p:grpSpPr>
        <p:pic>
          <p:nvPicPr>
            <p:cNvPr id="20" name="Picture 2" descr="https://klike.net/uploads/posts/2022-11/1668917982_3-61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429000"/>
              <a:ext cx="3779911" cy="3429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318" name="Picture 6" descr="https://nashipodarki.ru/upload/iblock/a2e/k6d8i03z2tmgyzcfxxk2p9td9j4j1oqo.jpg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8212" y="3396378"/>
              <a:ext cx="2380013" cy="33543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6" name="Группа 25"/>
          <p:cNvGrpSpPr/>
          <p:nvPr/>
        </p:nvGrpSpPr>
        <p:grpSpPr>
          <a:xfrm>
            <a:off x="5364089" y="-42230"/>
            <a:ext cx="3779911" cy="3486601"/>
            <a:chOff x="5313431" y="-125997"/>
            <a:chExt cx="3779911" cy="3486601"/>
          </a:xfrm>
        </p:grpSpPr>
        <p:pic>
          <p:nvPicPr>
            <p:cNvPr id="22" name="Picture 2" descr="https://klike.net/uploads/posts/2022-11/1668917982_3-61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3431" y="-68396"/>
              <a:ext cx="3779911" cy="3429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12" descr="https://www.present.ru/upload/iblock/d31/d318d3d185274172e977efd93d1d1cbb.jpg"/>
            <p:cNvPicPr>
              <a:picLocks noChangeAspect="1" noChangeArrowheads="1"/>
            </p:cNvPicPr>
            <p:nvPr/>
          </p:nvPicPr>
          <p:blipFill rotWithShape="1"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038" r="22911"/>
            <a:stretch/>
          </p:blipFill>
          <p:spPr bwMode="auto">
            <a:xfrm flipH="1">
              <a:off x="6057670" y="-125997"/>
              <a:ext cx="2494154" cy="34866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7" name="Группа 26"/>
          <p:cNvGrpSpPr/>
          <p:nvPr/>
        </p:nvGrpSpPr>
        <p:grpSpPr>
          <a:xfrm>
            <a:off x="5263565" y="3370471"/>
            <a:ext cx="3779911" cy="3465260"/>
            <a:chOff x="5313432" y="3301474"/>
            <a:chExt cx="3779911" cy="3465260"/>
          </a:xfrm>
        </p:grpSpPr>
        <p:pic>
          <p:nvPicPr>
            <p:cNvPr id="23" name="Picture 2" descr="https://klike.net/uploads/posts/2022-11/1668917982_3-61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3432" y="3337734"/>
              <a:ext cx="3779911" cy="3429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4" descr="https://celes.club/uploads/posts/2022-10/1666803956_21-celes-club-p-dimkovskaya-loshad-pinterest-22.jpg"/>
            <p:cNvPicPr>
              <a:picLocks noChangeAspect="1" noChangeArrowheads="1"/>
            </p:cNvPicPr>
            <p:nvPr/>
          </p:nvPicPr>
          <p:blipFill rotWithShape="1">
            <a:blip r:embed="rId8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677" b="5498"/>
            <a:stretch/>
          </p:blipFill>
          <p:spPr bwMode="auto">
            <a:xfrm>
              <a:off x="5647760" y="3301474"/>
              <a:ext cx="3049939" cy="33203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03" t="2057" r="5273" b="2057"/>
          <a:stretch/>
        </p:blipFill>
        <p:spPr>
          <a:xfrm>
            <a:off x="3419872" y="1202221"/>
            <a:ext cx="2177295" cy="3677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928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hlinkClick r:id="" action="ppaction://hlinkshowjump?jump=nextslide"/>
          </p:cNvPr>
          <p:cNvSpPr/>
          <p:nvPr/>
        </p:nvSpPr>
        <p:spPr>
          <a:xfrm>
            <a:off x="3995936" y="5302356"/>
            <a:ext cx="1096247" cy="15290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1" r="47408"/>
          <a:stretch/>
        </p:blipFill>
        <p:spPr>
          <a:xfrm>
            <a:off x="4008727" y="5328878"/>
            <a:ext cx="918104" cy="1412151"/>
          </a:xfrm>
          <a:prstGeom prst="rect">
            <a:avLst/>
          </a:prstGeom>
          <a:solidFill>
            <a:schemeClr val="bg1"/>
          </a:solidFill>
        </p:spPr>
      </p:pic>
      <p:grpSp>
        <p:nvGrpSpPr>
          <p:cNvPr id="3" name="Группа 2"/>
          <p:cNvGrpSpPr/>
          <p:nvPr/>
        </p:nvGrpSpPr>
        <p:grpSpPr>
          <a:xfrm>
            <a:off x="38030" y="22870"/>
            <a:ext cx="3779911" cy="3429000"/>
            <a:chOff x="38030" y="22870"/>
            <a:chExt cx="3779911" cy="3429000"/>
          </a:xfrm>
        </p:grpSpPr>
        <p:pic>
          <p:nvPicPr>
            <p:cNvPr id="19" name="Picture 2" descr="https://klike.net/uploads/posts/2022-11/1668917982_3-61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030" y="22870"/>
              <a:ext cx="3779911" cy="3429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290" name="Picture 2" descr="https://nashipodarki.ru/upload/iblock/106/x5crvynd6bc17rhoi0es9cy7eoosfoc3.jpg"/>
            <p:cNvPicPr>
              <a:picLocks noChangeAspect="1" noChangeArrowheads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800" b="2347"/>
            <a:stretch/>
          </p:blipFill>
          <p:spPr bwMode="auto">
            <a:xfrm>
              <a:off x="895413" y="82020"/>
              <a:ext cx="1939185" cy="32434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4" name="Группа 13"/>
          <p:cNvGrpSpPr/>
          <p:nvPr/>
        </p:nvGrpSpPr>
        <p:grpSpPr>
          <a:xfrm>
            <a:off x="5313431" y="22870"/>
            <a:ext cx="3779911" cy="3429000"/>
            <a:chOff x="5313431" y="22870"/>
            <a:chExt cx="3779911" cy="3429000"/>
          </a:xfrm>
        </p:grpSpPr>
        <p:pic>
          <p:nvPicPr>
            <p:cNvPr id="20" name="Picture 2" descr="https://klike.net/uploads/posts/2022-11/1668917982_3-61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3431" y="22870"/>
              <a:ext cx="3779911" cy="3429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292" name="Picture 4" descr="https://admiralnt.ru/168665-large_default/vodonoska-6.jpg"/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602" t="14888" r="26040" b="14434"/>
            <a:stretch/>
          </p:blipFill>
          <p:spPr bwMode="auto">
            <a:xfrm>
              <a:off x="6070129" y="93796"/>
              <a:ext cx="2232248" cy="32625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" name="Группа 14"/>
          <p:cNvGrpSpPr/>
          <p:nvPr/>
        </p:nvGrpSpPr>
        <p:grpSpPr>
          <a:xfrm>
            <a:off x="0" y="3371179"/>
            <a:ext cx="3779911" cy="3486821"/>
            <a:chOff x="0" y="3371179"/>
            <a:chExt cx="3779911" cy="3486821"/>
          </a:xfrm>
        </p:grpSpPr>
        <p:pic>
          <p:nvPicPr>
            <p:cNvPr id="21" name="Picture 2" descr="https://klike.net/uploads/posts/2022-11/1668917982_3-61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429000"/>
              <a:ext cx="3779911" cy="3429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294" name="Picture 6" descr="https://main-cdn.sbermegamarket.ru/big2/hlr-system/17559521219/100025568599b2.jpg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4765" y="3371179"/>
              <a:ext cx="2220482" cy="33698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" name="Группа 15"/>
          <p:cNvGrpSpPr/>
          <p:nvPr/>
        </p:nvGrpSpPr>
        <p:grpSpPr>
          <a:xfrm>
            <a:off x="5313431" y="3451870"/>
            <a:ext cx="3779911" cy="3371399"/>
            <a:chOff x="5313432" y="3428999"/>
            <a:chExt cx="3779911" cy="3429001"/>
          </a:xfrm>
        </p:grpSpPr>
        <p:pic>
          <p:nvPicPr>
            <p:cNvPr id="22" name="Picture 2" descr="https://klike.net/uploads/posts/2022-11/1668917982_3-61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3432" y="3429000"/>
              <a:ext cx="3779911" cy="3429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8" descr="https://www.present.ru/upload/iblock/4b8/qxv7yc0bz3o3rybjixw7skuedtt3tfjx.JPG"/>
            <p:cNvPicPr>
              <a:picLocks noChangeAspect="1" noChangeArrowheads="1"/>
            </p:cNvPicPr>
            <p:nvPr/>
          </p:nvPicPr>
          <p:blipFill rotWithShape="1"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440" t="3752" r="27858" b="6764"/>
            <a:stretch/>
          </p:blipFill>
          <p:spPr bwMode="auto">
            <a:xfrm>
              <a:off x="6460352" y="3428999"/>
              <a:ext cx="1968343" cy="33675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03" t="2057" r="5273" b="2057"/>
          <a:stretch/>
        </p:blipFill>
        <p:spPr>
          <a:xfrm>
            <a:off x="3419872" y="1202221"/>
            <a:ext cx="2177295" cy="3677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751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hlinkClick r:id="" action="ppaction://hlinkshowjump?jump=nextslide"/>
          </p:cNvPr>
          <p:cNvSpPr/>
          <p:nvPr/>
        </p:nvSpPr>
        <p:spPr>
          <a:xfrm>
            <a:off x="4024584" y="5093044"/>
            <a:ext cx="1096247" cy="15290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1" r="47408"/>
          <a:stretch/>
        </p:blipFill>
        <p:spPr>
          <a:xfrm>
            <a:off x="4037375" y="5119566"/>
            <a:ext cx="918104" cy="1412151"/>
          </a:xfrm>
          <a:prstGeom prst="rect">
            <a:avLst/>
          </a:prstGeom>
          <a:solidFill>
            <a:schemeClr val="bg1"/>
          </a:solidFill>
        </p:spPr>
      </p:pic>
      <p:grpSp>
        <p:nvGrpSpPr>
          <p:cNvPr id="11" name="Группа 10"/>
          <p:cNvGrpSpPr/>
          <p:nvPr/>
        </p:nvGrpSpPr>
        <p:grpSpPr>
          <a:xfrm>
            <a:off x="38030" y="-14341"/>
            <a:ext cx="3779911" cy="3466211"/>
            <a:chOff x="38030" y="-14341"/>
            <a:chExt cx="3779911" cy="3466211"/>
          </a:xfrm>
        </p:grpSpPr>
        <p:pic>
          <p:nvPicPr>
            <p:cNvPr id="18" name="Picture 2" descr="https://klike.net/uploads/posts/2022-11/1668917982_3-61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030" y="22870"/>
              <a:ext cx="3779911" cy="3429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266" name="Picture 2" descr="https://www.present.ru/upload/iblock/db3/ytcezr0rxeuut3upgj5hjqz37nuvuxlz.JPG"/>
            <p:cNvPicPr>
              <a:picLocks noChangeAspect="1" noChangeArrowheads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246" t="4055" r="26836" b="5352"/>
            <a:stretch/>
          </p:blipFill>
          <p:spPr bwMode="auto">
            <a:xfrm>
              <a:off x="730119" y="-14341"/>
              <a:ext cx="1944216" cy="33713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3" name="Группа 22"/>
          <p:cNvGrpSpPr/>
          <p:nvPr/>
        </p:nvGrpSpPr>
        <p:grpSpPr>
          <a:xfrm>
            <a:off x="0" y="3367346"/>
            <a:ext cx="3779911" cy="3490654"/>
            <a:chOff x="0" y="3367346"/>
            <a:chExt cx="3779911" cy="3490654"/>
          </a:xfrm>
        </p:grpSpPr>
        <p:pic>
          <p:nvPicPr>
            <p:cNvPr id="21" name="Picture 2" descr="https://klike.net/uploads/posts/2022-11/1668917982_3-61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429000"/>
              <a:ext cx="3779911" cy="3429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3576" y="3367346"/>
              <a:ext cx="1909535" cy="3451396"/>
            </a:xfrm>
            <a:prstGeom prst="rect">
              <a:avLst/>
            </a:prstGeom>
          </p:spPr>
        </p:pic>
      </p:grpSp>
      <p:grpSp>
        <p:nvGrpSpPr>
          <p:cNvPr id="24" name="Группа 23"/>
          <p:cNvGrpSpPr/>
          <p:nvPr/>
        </p:nvGrpSpPr>
        <p:grpSpPr>
          <a:xfrm>
            <a:off x="5313432" y="3407377"/>
            <a:ext cx="3779911" cy="3450623"/>
            <a:chOff x="5313432" y="3407377"/>
            <a:chExt cx="3779911" cy="3450623"/>
          </a:xfrm>
        </p:grpSpPr>
        <p:pic>
          <p:nvPicPr>
            <p:cNvPr id="22" name="Picture 2" descr="https://klike.net/uploads/posts/2022-11/1668917982_3-61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3432" y="3429000"/>
              <a:ext cx="3779911" cy="3429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38196" y="3407377"/>
              <a:ext cx="1890869" cy="3371333"/>
            </a:xfrm>
            <a:prstGeom prst="rect">
              <a:avLst/>
            </a:prstGeom>
          </p:spPr>
        </p:pic>
      </p:grpSp>
      <p:grpSp>
        <p:nvGrpSpPr>
          <p:cNvPr id="12" name="Группа 11"/>
          <p:cNvGrpSpPr/>
          <p:nvPr/>
        </p:nvGrpSpPr>
        <p:grpSpPr>
          <a:xfrm>
            <a:off x="5313431" y="22870"/>
            <a:ext cx="3779911" cy="3429000"/>
            <a:chOff x="5313431" y="22870"/>
            <a:chExt cx="3779911" cy="3429000"/>
          </a:xfrm>
        </p:grpSpPr>
        <p:pic>
          <p:nvPicPr>
            <p:cNvPr id="19" name="Picture 2" descr="https://klike.net/uploads/posts/2022-11/1668917982_3-61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3431" y="22870"/>
              <a:ext cx="3779911" cy="3429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8" descr="https://www.present.ru/upload/iblock/4b8/qxv7yc0bz3o3rybjixw7skuedtt3tfjx.JPG"/>
            <p:cNvPicPr>
              <a:picLocks noChangeAspect="1" noChangeArrowheads="1"/>
            </p:cNvPicPr>
            <p:nvPr/>
          </p:nvPicPr>
          <p:blipFill rotWithShape="1"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440" t="3752" r="27858" b="6764"/>
            <a:stretch/>
          </p:blipFill>
          <p:spPr bwMode="auto">
            <a:xfrm>
              <a:off x="6516216" y="22870"/>
              <a:ext cx="2088232" cy="33341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03" t="2057" r="5273" b="2057"/>
          <a:stretch/>
        </p:blipFill>
        <p:spPr>
          <a:xfrm>
            <a:off x="3419872" y="1202221"/>
            <a:ext cx="2177295" cy="3677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81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20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1613</TotalTime>
  <Words>132</Words>
  <Application>Microsoft Office PowerPoint</Application>
  <PresentationFormat>Экран (4:3)</PresentationFormat>
  <Paragraphs>15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Times New Roman</vt:lpstr>
      <vt:lpstr>var(--bs-font-sans-serif)</vt:lpstr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Валентина Царапкина</cp:lastModifiedBy>
  <cp:revision>156</cp:revision>
  <dcterms:created xsi:type="dcterms:W3CDTF">2010-04-23T03:00:43Z</dcterms:created>
  <dcterms:modified xsi:type="dcterms:W3CDTF">2023-09-30T20:24:53Z</dcterms:modified>
</cp:coreProperties>
</file>