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9D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6" d="100"/>
          <a:sy n="66" d="100"/>
        </p:scale>
        <p:origin x="9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06/relationships/vbaProject" Target="vbaProject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sndAc>
      <p:stSnd>
        <p:snd r:embed="rId13" name="applause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audio" Target="../media/audio2.wav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19" y="458112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 игры: Царапкина Валентина Ивановна</a:t>
            </a:r>
          </a:p>
          <a:p>
            <a:pPr algn="ctr"/>
            <a:r>
              <a:rPr lang="ru-RU" sz="2400" dirty="0" err="1" smtClean="0"/>
              <a:t>г.Саров</a:t>
            </a:r>
            <a:r>
              <a:rPr lang="ru-RU" sz="2400" dirty="0" smtClean="0"/>
              <a:t>, 2023г.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32656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Интерактивная игра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255" y="1412776"/>
            <a:ext cx="7746368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«А   </a:t>
            </a:r>
            <a:r>
              <a:rPr lang="ru-RU" sz="5400" b="1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н</a:t>
            </a:r>
            <a:r>
              <a:rPr lang="ru-RU" sz="5400" b="1" cap="none" spc="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аоборот</a:t>
            </a:r>
            <a:r>
              <a:rPr lang="ru-RU" sz="54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?</a:t>
            </a:r>
            <a:r>
              <a:rPr lang="ru-RU" sz="5400" b="1" cap="none" spc="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»</a:t>
            </a:r>
            <a:endParaRPr lang="ru-RU" sz="5400" b="1" cap="none" spc="0" dirty="0">
              <a:ln w="2857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378" y="5656550"/>
            <a:ext cx="2420888" cy="13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5762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5589240"/>
            <a:ext cx="2420888" cy="13853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учить детей подбирать подходящие по смыслу и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использовать в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речи антонимы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Задачи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Активизировать мыслительную деятельность воспитанников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Развивать слуховое внимание, логическое мышление, вербальную память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Способствовать обогащению словаря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0070C0"/>
                </a:solidFill>
              </a:rPr>
              <a:t>Как играть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Фигуры на верхней полке могут двигаться (для этого щёлкни по любому из них правой кнопкой мыши, перетащи и щёлкни ещё раз, чтобы «отпустить»). </a:t>
            </a:r>
          </a:p>
          <a:p>
            <a:r>
              <a:rPr lang="ru-RU" dirty="0" smtClean="0"/>
              <a:t>Рассмотри внимательно картинки на верхней и нижней полке. К каждой фигурке на нижней полке нужно подобрать противоположную по значению картинку с верхней полки. Не забывай называть каждое изображение вслух! Получилось? Молодец!  Для перехода на следующий слайд нажми на стрелки.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65199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9178" y="764704"/>
            <a:ext cx="9144000" cy="2560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107504" y="3789040"/>
            <a:ext cx="9144000" cy="2560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21" y="4387724"/>
            <a:ext cx="1033062" cy="1035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" y="3310713"/>
            <a:ext cx="3071810" cy="229617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5" y="3497897"/>
            <a:ext cx="1943100" cy="1931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590">
            <a:off x="2437714" y="3816712"/>
            <a:ext cx="2456307" cy="1629195"/>
          </a:xfrm>
          <a:prstGeom prst="rect">
            <a:avLst/>
          </a:prstGeom>
        </p:spPr>
      </p:pic>
      <p:sp>
        <p:nvSpPr>
          <p:cNvPr id="14" name="AutoShape 2" descr="https://pbs.twimg.com/media/EYD4rtjUcAA6jKw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378" y="5656550"/>
            <a:ext cx="2420888" cy="1385307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" y="466241"/>
            <a:ext cx="1944216" cy="1947878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DragandDrop"/>
          </p:cNvPr>
          <p:cNvPicPr/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b="14463"/>
          <a:stretch/>
        </p:blipFill>
        <p:spPr bwMode="auto">
          <a:xfrm>
            <a:off x="2403793" y="516255"/>
            <a:ext cx="2770505" cy="192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9115" b="12915"/>
          <a:stretch/>
        </p:blipFill>
        <p:spPr>
          <a:xfrm>
            <a:off x="5179520" y="64497"/>
            <a:ext cx="2088231" cy="2419896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41960">
            <a:off x="7257323" y="-79537"/>
            <a:ext cx="1178744" cy="30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47395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9178" y="764704"/>
            <a:ext cx="9144000" cy="2560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0" y="3614928"/>
            <a:ext cx="9144000" cy="25601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748" y="3011293"/>
            <a:ext cx="2482994" cy="2344212"/>
          </a:xfrm>
          <a:prstGeom prst="rect">
            <a:avLst/>
          </a:prstGeom>
        </p:spPr>
      </p:pic>
      <p:pic>
        <p:nvPicPr>
          <p:cNvPr id="9" name="Рисунок 8" descr="https://catherineasquithgallery.com/uploads/posts/2021-03/1614576774_56-p-lenta-na-belom-fone-7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6298">
            <a:off x="6387546" y="3764669"/>
            <a:ext cx="2887706" cy="56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30" y="2997987"/>
            <a:ext cx="2437766" cy="241013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17742" y="3043753"/>
            <a:ext cx="2333249" cy="2203905"/>
            <a:chOff x="3995936" y="223524"/>
            <a:chExt cx="2333249" cy="22039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23524"/>
              <a:ext cx="2333249" cy="220390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4529" flipH="1">
              <a:off x="4528389" y="705514"/>
              <a:ext cx="1335047" cy="1000872"/>
            </a:xfrm>
            <a:prstGeom prst="rect">
              <a:avLst/>
            </a:prstGeom>
          </p:spPr>
        </p:pic>
      </p:grpSp>
      <p:pic>
        <p:nvPicPr>
          <p:cNvPr id="15" name="Рисунок 14">
            <a:hlinkClick r:id="" action="ppaction://hlinkshowjump?jump=nextslide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378" y="5656550"/>
            <a:ext cx="2420888" cy="1385307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75" y="188081"/>
            <a:ext cx="2304256" cy="2304256"/>
          </a:xfrm>
          <a:prstGeom prst="rect">
            <a:avLst/>
          </a:prstGeom>
        </p:spPr>
      </p:pic>
      <p:pic>
        <p:nvPicPr>
          <p:cNvPr id="8" name="Рисунок 7" descr="https://catherineasquithgallery.com/uploads/posts/2021-03/1614576774_56-p-lenta-na-belom-fone-77.png">
            <a:hlinkClick r:id="" action="ppaction://macro?name=DragandDrop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0723">
            <a:off x="2708778" y="1487145"/>
            <a:ext cx="1437499" cy="59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4" r="5628" b="13136"/>
          <a:stretch/>
        </p:blipFill>
        <p:spPr>
          <a:xfrm>
            <a:off x="21000" y="119879"/>
            <a:ext cx="2846846" cy="2292069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312552"/>
            <a:ext cx="2333249" cy="22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2928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69" y="3356992"/>
            <a:ext cx="1647278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562">
            <a:off x="172440" y="3205480"/>
            <a:ext cx="3563888" cy="238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58" y="2986652"/>
            <a:ext cx="2400238" cy="2400238"/>
          </a:xfrm>
          <a:prstGeom prst="rect">
            <a:avLst/>
          </a:prstGeom>
        </p:spPr>
      </p:pic>
      <p:pic>
        <p:nvPicPr>
          <p:cNvPr id="10" name="Рисунок 9" descr="https://flomaster.top/uploads/posts/2023-01/1673988659_flomaster-club-p-neboskreb-risunok-krasivo-71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7" r="38296"/>
          <a:stretch/>
        </p:blipFill>
        <p:spPr bwMode="auto">
          <a:xfrm>
            <a:off x="5613212" y="2421298"/>
            <a:ext cx="1039285" cy="2880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19929" y="688816"/>
            <a:ext cx="9144000" cy="2560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19929" y="3573016"/>
            <a:ext cx="9144000" cy="2560164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1884"/>
            <a:ext cx="2304256" cy="2513733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1">
            <a:off x="4750629" y="527244"/>
            <a:ext cx="2031611" cy="2031611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486">
            <a:off x="6933775" y="1021282"/>
            <a:ext cx="1997290" cy="1557886"/>
          </a:xfrm>
          <a:prstGeom prst="rect">
            <a:avLst/>
          </a:prstGeom>
        </p:spPr>
      </p:pic>
      <p:pic>
        <p:nvPicPr>
          <p:cNvPr id="11" name="Рисунок 10" descr="https://gas-kvas.com/uploads/posts/2023-01/1673462173_gas-kvas-com-p-risunok-detskii-domik-19.jpg">
            <a:hlinkClick r:id="" action="ppaction://macro?name=DragandDrop"/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84" y="783553"/>
            <a:ext cx="1816553" cy="179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hlinkClick r:id="" action="ppaction://hlinkshowjump?jump=nextslide">
              <a:snd r:embed="rId12" name="chimes.wav"/>
            </a:hlinkClick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378" y="5656550"/>
            <a:ext cx="2420888" cy="13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7540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toyway.ru/upload/iblock/67a/00902DK_2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4874" r="21489" b="3673"/>
          <a:stretch/>
        </p:blipFill>
        <p:spPr bwMode="auto">
          <a:xfrm rot="273977">
            <a:off x="6515879" y="3011272"/>
            <a:ext cx="2500617" cy="2651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pickimage.ru/wp-content/uploads/images/detskie/socks/noski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13553"/>
            <a:ext cx="1663913" cy="14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etskiy-sad.com/wp-content/uploads/2021/11/zim-odejda-kartdladet4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703">
            <a:off x="580222" y="4077874"/>
            <a:ext cx="1545721" cy="141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media.baamboozle.com/uploads/images/83596/1596654410_212306"/>
          <p:cNvPicPr/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67" y="3507938"/>
            <a:ext cx="3016980" cy="192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107504" y="3747069"/>
            <a:ext cx="9144000" cy="2560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9178" y="764704"/>
            <a:ext cx="9144000" cy="2560164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048" y="1399054"/>
            <a:ext cx="1248113" cy="1248113"/>
          </a:xfrm>
          <a:prstGeom prst="rect">
            <a:avLst/>
          </a:prstGeom>
        </p:spPr>
      </p:pic>
      <p:pic>
        <p:nvPicPr>
          <p:cNvPr id="7" name="Рисунок 6" descr="https://media.baamboozle.com/uploads/images/114317/1611717656_139101">
            <a:hlinkClick r:id="" action="ppaction://macro?name=DragandDrop"/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3" y="1250315"/>
            <a:ext cx="1809115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ytimg.com/vi/wVP2ppA8Rg0/maxresdefault.jpg">
            <a:hlinkClick r:id="" action="ppaction://macro?name=DragandDrop"/>
          </p:cNvPr>
          <p:cNvPicPr/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695"/>
          <a:stretch/>
        </p:blipFill>
        <p:spPr bwMode="auto">
          <a:xfrm>
            <a:off x="3861040" y="1301818"/>
            <a:ext cx="1833400" cy="1431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i?id=8621eca7db3bc40f3719e4aef9471104ceed6704-10549345-images-thumbs&amp;n=13">
            <a:hlinkClick r:id="" action="ppaction://macro?name=DragandDrop"/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24582"/>
            <a:ext cx="2689860" cy="21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hlinkClick r:id="" action="ppaction://hlinkshowjump?jump=nextslide">
              <a:snd r:embed="rId13" name="chimes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378" y="5656550"/>
            <a:ext cx="2420888" cy="13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01294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9178" y="764704"/>
            <a:ext cx="9144000" cy="2560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/>
        </p:blipFill>
        <p:spPr>
          <a:xfrm>
            <a:off x="-2484" y="3645024"/>
            <a:ext cx="9144000" cy="256016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endshow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9072" y="5589240"/>
            <a:ext cx="2420888" cy="1385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8551" b="23241"/>
          <a:stretch/>
        </p:blipFill>
        <p:spPr>
          <a:xfrm>
            <a:off x="6372201" y="3068960"/>
            <a:ext cx="2448272" cy="25202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4148826" y="3234555"/>
            <a:ext cx="2230271" cy="2189090"/>
          </a:xfrm>
          <a:prstGeom prst="rect">
            <a:avLst/>
          </a:prstGeom>
        </p:spPr>
      </p:pic>
      <p:pic>
        <p:nvPicPr>
          <p:cNvPr id="11" name="Рисунок 10" descr="https://gas-kvas.com/uploads/posts/2023-01/1673519537_gas-kvas-com-p-termometr-detskii-risunok-18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3"/>
          <a:stretch/>
        </p:blipFill>
        <p:spPr bwMode="auto">
          <a:xfrm>
            <a:off x="699338" y="2692238"/>
            <a:ext cx="1208366" cy="289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gas-kvas.com/uploads/posts/2023-01/1673488570_gas-kvas-com-p-risunok-babushka-detskii-53.png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r="20990"/>
          <a:stretch/>
        </p:blipFill>
        <p:spPr bwMode="auto">
          <a:xfrm>
            <a:off x="1960403" y="2465195"/>
            <a:ext cx="1963525" cy="3052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58" y="547807"/>
            <a:ext cx="2376264" cy="1956196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76622" y="473691"/>
            <a:ext cx="2304256" cy="2161578"/>
          </a:xfrm>
          <a:prstGeom prst="rect">
            <a:avLst/>
          </a:prstGeom>
        </p:spPr>
      </p:pic>
      <p:pic>
        <p:nvPicPr>
          <p:cNvPr id="12" name="Рисунок 11" descr="https://gas-kvas.com/uploads/posts/2023-01/1673519537_gas-kvas-com-p-termometr-detskii-risunok-18.jpg">
            <a:hlinkClick r:id="" action="ppaction://macro?name=DragandDrop"/>
          </p:cNvPr>
          <p:cNvPicPr/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9" b="16541"/>
          <a:stretch/>
        </p:blipFill>
        <p:spPr bwMode="auto">
          <a:xfrm>
            <a:off x="5305642" y="211572"/>
            <a:ext cx="1275915" cy="241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pinimg.com/originals/df/53/25/df5325356637f2b93fa79c8bf5126e44.png">
            <a:hlinkClick r:id="" action="ppaction://macro?name=DragandDrop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63563"/>
            <a:ext cx="1520190" cy="191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088761"/>
      </p:ext>
    </p:extLst>
  </p:cSld>
  <p:clrMapOvr>
    <a:masterClrMapping/>
  </p:clrMapOvr>
  <p:transition spd="med"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А наоборот.pptm" id="{E271E050-E8DD-4316-BE55-28AF620BD413}" vid="{3B2552E3-6CA7-4782-BB92-5256741DE0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 наоборот</Template>
  <TotalTime>4</TotalTime>
  <Words>29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Царапкина</dc:creator>
  <cp:lastModifiedBy>Валентина Царапкина</cp:lastModifiedBy>
  <cp:revision>2</cp:revision>
  <dcterms:created xsi:type="dcterms:W3CDTF">2024-01-09T17:29:07Z</dcterms:created>
  <dcterms:modified xsi:type="dcterms:W3CDTF">2024-01-09T17:35:15Z</dcterms:modified>
</cp:coreProperties>
</file>