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56" r:id="rId4"/>
    <p:sldId id="262" r:id="rId5"/>
    <p:sldId id="259" r:id="rId6"/>
    <p:sldId id="257" r:id="rId7"/>
    <p:sldId id="263" r:id="rId8"/>
    <p:sldId id="261" r:id="rId9"/>
    <p:sldId id="260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16" autoAdjust="0"/>
    <p:restoredTop sz="94660"/>
  </p:normalViewPr>
  <p:slideViewPr>
    <p:cSldViewPr snapToGrid="0">
      <p:cViewPr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CCC30E-C218-4563-97DD-E84C17E9D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C78CF4B-FD9D-42C6-A808-9081873D2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C12BFB7-2A54-4AFA-8087-6EE246B25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8D63C9B-B0B4-40F4-A1EE-03361F3FD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BF7695C-CC9E-4AB7-A032-CC40908D1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785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5E9711-F252-4443-8BAF-4ABC5C5C6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C11DAB5-417D-4D64-9EDC-8330F1F30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09086A5-1E38-4E0B-A8CC-1DD4CDFBC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6A32D80-DCB1-4407-AFF4-D46B94EAD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8F9D9F4-D4DF-4D07-BD5C-09A9D2779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745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0DEAC61-AB4D-4C83-A27D-DADE37696D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5CE9D04-0AF3-475C-B89F-27BEF7804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CA7735F-5A71-4619-BC01-60D8F3FB9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675FDA0-0E47-4A71-8017-114FD6BCE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8B07597-C3E1-48E7-AFB0-62A01BF40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237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ECDE81-86E9-40F2-A8FB-92B29DBB7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86C5536-F7E6-4FF8-A6D6-99FA9CD90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4DA8464-082E-43E2-917E-A8B2066ED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1318E4F-4127-4EDA-A6DD-ABFEA76E7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39CF612-09F4-4686-BBCA-88683932C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7124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39094A-A2CE-41ED-81BD-41E47023C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94249E5-CA4E-4705-9970-29FD2E1A3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D54DFE2-307C-4E08-B0FB-11BC34581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6F7282C-927D-43DB-8213-A0CF79AF4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1DF3F0E-AF01-4A3D-BBB5-F7FB07433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274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FD44CF-18D3-4CEF-AE45-6CD3FA626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2AAD795-8678-41B4-9B03-2A396AD58C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9174A53-90DE-4607-8CDC-7738660274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76978A6-5973-4EDC-ACDB-654A910A7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F7E96EF-97EF-4D3A-B364-D30F96E9D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0072065-5BCE-4122-AF35-A3F4633F9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5679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F329332-3E27-40C0-A968-092194B73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2631AFC-EA22-4814-9ACC-69F0CCF0F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A6A3CAC-F8D4-4BDB-B208-B496AF5AC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9501AC0-8C04-44A7-BD31-D2191C97FD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969DAF0-E866-46B7-AF8B-FDFC6FD4E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EE919F0-9EEB-4536-89A7-9E3D3BB27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0BBC302A-F28D-4A6B-AEC5-E1C552BE8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575449A-EFD4-4187-AA9A-0028F6A19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5698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7AE2E2-957E-4ECF-A567-0C592FEB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045725B-2FDD-475C-86B8-042CC9ABB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419143FF-B21C-40F7-B589-D9E59EC9F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72C1709-7A02-4171-B819-3F7872E0C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096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4CB4BE15-689C-43A7-BCE6-44293AD2C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EF136A9-E649-4615-B723-497D7C9B6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4315040-F689-47B3-B67B-ED92074F7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4625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44BD3D-DEB9-45EB-8B53-3AD7B9C93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8B54BB1-89E5-47FF-866F-ACD8F3F51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35A04AF-383B-409C-8FEE-646664735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91B1EC1-28C8-47F9-A633-9C3683A26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719B159-FA23-47AC-99EC-23D06556A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2BAD3DD-A629-4309-BB8D-C8BFA5265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3908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CA5DF9-EF7B-480E-A145-408C909D8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9696000-2B16-48BE-A3D3-44625F5D6E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14166B5-0409-4176-9C9A-A2C012641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08B05AF-B071-4C40-8A8F-9A144B596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7A72-C4DE-4D3D-9F70-2FCFFC9703DD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0ACE2F5-DA1C-452D-B7E1-63CB9AC1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115DEF3-D5F2-4AFB-8404-13342D411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FE36-141B-44B6-8118-CBF36D141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3446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A02D26-D034-4610-9FE4-B4AFD517D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F11F5C4-CA8A-493E-8A79-E22C74230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3C59253-403E-4CAA-99EA-33388E2DC2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77A72-C4DE-4D3D-9F70-2FCFFC9703DD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46F61B4-F483-454D-AB57-9095BA97BA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360B6D8-525D-4FF3-8B47-20660C92A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FFE36-141B-44B6-8118-CBF36D141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861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4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абочки Крупным планом Животные фото 1920x1200 животное, вблизи, бабочка об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6730" y="862148"/>
            <a:ext cx="3906974" cy="2663927"/>
          </a:xfrm>
          <a:prstGeom prst="rect">
            <a:avLst/>
          </a:prstGeom>
          <a:noFill/>
        </p:spPr>
      </p:pic>
      <p:pic>
        <p:nvPicPr>
          <p:cNvPr id="3" name="Picture 4" descr="https://cdn.fishki.net/upload/post/2021/05/27/3770777/4f1633bef29fc22a5d5e8bcf37458b26.png"/>
          <p:cNvPicPr>
            <a:picLocks noChangeAspect="1" noChangeArrowheads="1"/>
          </p:cNvPicPr>
          <p:nvPr/>
        </p:nvPicPr>
        <p:blipFill>
          <a:blip r:embed="rId3"/>
          <a:srcRect l="7797" t="11866" r="15546" b="12073"/>
          <a:stretch>
            <a:fillRect/>
          </a:stretch>
        </p:blipFill>
        <p:spPr bwMode="auto">
          <a:xfrm flipH="1">
            <a:off x="6335484" y="825244"/>
            <a:ext cx="4297681" cy="2623351"/>
          </a:xfrm>
          <a:prstGeom prst="rect">
            <a:avLst/>
          </a:prstGeom>
          <a:noFill/>
        </p:spPr>
      </p:pic>
      <p:pic>
        <p:nvPicPr>
          <p:cNvPr id="4" name="Picture 4" descr="https://top10a.ru/wp-content/uploads/2020/01/6-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1688" y="3570320"/>
            <a:ext cx="4408586" cy="2608410"/>
          </a:xfrm>
          <a:prstGeom prst="rect">
            <a:avLst/>
          </a:prstGeom>
          <a:noFill/>
        </p:spPr>
      </p:pic>
      <p:pic>
        <p:nvPicPr>
          <p:cNvPr id="5" name="Picture 14" descr="https://proprikol.ru/wp-content/uploads/2020/12/kartinki-sinichki-6.jpg"/>
          <p:cNvPicPr>
            <a:picLocks noChangeAspect="1" noChangeArrowheads="1"/>
          </p:cNvPicPr>
          <p:nvPr/>
        </p:nvPicPr>
        <p:blipFill>
          <a:blip r:embed="rId5"/>
          <a:srcRect t="5934" b="15198"/>
          <a:stretch>
            <a:fillRect/>
          </a:stretch>
        </p:blipFill>
        <p:spPr bwMode="auto">
          <a:xfrm flipH="1">
            <a:off x="6252913" y="3540035"/>
            <a:ext cx="4270917" cy="2568174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8099FE2-5143-4C61-BD4B-C9F97C5FD873}"/>
              </a:ext>
            </a:extLst>
          </p:cNvPr>
          <p:cNvSpPr txBox="1"/>
          <p:nvPr/>
        </p:nvSpPr>
        <p:spPr>
          <a:xfrm>
            <a:off x="1162594" y="93978"/>
            <a:ext cx="10332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Segoe Script" pitchFamily="66" charset="0"/>
                <a:cs typeface="MV Boli" pitchFamily="2" charset="0"/>
              </a:rPr>
              <a:t>4 класса: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Segoe Script" pitchFamily="66" charset="0"/>
              <a:cs typeface="MV Boli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4" descr="https://pickimage.ru/wp-content/uploads/2020/09/priznakizverei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priznakizverei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95250"/>
            <a:ext cx="8890000" cy="6667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get.pxhere.com/photo/bird-wing-explore-wildlife-beak-fishing-flight-eagle-fauna-bird-of-prey-bald-eagle-vertebrate-explored-alaska-buzzard-approach-kachemakbay-andymorffew-morffew-baldeagle-feetout-accipitriformes-2679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4313" y="740227"/>
            <a:ext cx="3575539" cy="2860431"/>
          </a:xfrm>
          <a:prstGeom prst="rect">
            <a:avLst/>
          </a:prstGeom>
          <a:noFill/>
        </p:spPr>
      </p:pic>
      <p:sp>
        <p:nvSpPr>
          <p:cNvPr id="22532" name="AutoShape 4" descr="https://kipmu.ru/wp-content/uploads/glb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https://kipmu.ru/wp-content/uploads/glb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https://fermeragronom.ru/wp-content/uploads/2021/07/soderzhanie-golubej-7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https://primeta24.ru/wp-content/uploads/2022/03/scale_1200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https://primeta24.ru/wp-content/uploads/2022/03/scale_1200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scale_1200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350574" y="920429"/>
            <a:ext cx="3836774" cy="2825261"/>
          </a:xfrm>
          <a:prstGeom prst="rect">
            <a:avLst/>
          </a:prstGeom>
        </p:spPr>
      </p:pic>
      <p:pic>
        <p:nvPicPr>
          <p:cNvPr id="22542" name="Picture 14" descr="https://proprikol.ru/wp-content/uploads/2020/12/kartinki-sinichki-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331292" y="3645310"/>
            <a:ext cx="3736485" cy="2848830"/>
          </a:xfrm>
          <a:prstGeom prst="rect">
            <a:avLst/>
          </a:prstGeom>
          <a:noFill/>
        </p:spPr>
      </p:pic>
      <p:pic>
        <p:nvPicPr>
          <p:cNvPr id="22544" name="Picture 16" descr="https://fb.ru/misc/i/gallery/58725/2603354.jpg"/>
          <p:cNvPicPr>
            <a:picLocks noChangeAspect="1" noChangeArrowheads="1"/>
          </p:cNvPicPr>
          <p:nvPr/>
        </p:nvPicPr>
        <p:blipFill>
          <a:blip r:embed="rId5"/>
          <a:srcRect t="10676" b="11744"/>
          <a:stretch>
            <a:fillRect/>
          </a:stretch>
        </p:blipFill>
        <p:spPr bwMode="auto">
          <a:xfrm flipH="1">
            <a:off x="2457804" y="3664024"/>
            <a:ext cx="3479097" cy="297693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254618" y="331315"/>
            <a:ext cx="76731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Segoe Script" pitchFamily="66" charset="0"/>
                <a:cs typeface="MV Boli" pitchFamily="2" charset="0"/>
              </a:rPr>
              <a:t>Птицы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Segoe Script" pitchFamily="66" charset="0"/>
              <a:cs typeface="MV Boli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8099FE2-5143-4C61-BD4B-C9F97C5FD873}"/>
              </a:ext>
            </a:extLst>
          </p:cNvPr>
          <p:cNvSpPr txBox="1"/>
          <p:nvPr/>
        </p:nvSpPr>
        <p:spPr>
          <a:xfrm>
            <a:off x="1162594" y="93978"/>
            <a:ext cx="10332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Segoe Script" pitchFamily="66" charset="0"/>
                <a:cs typeface="MV Boli" pitchFamily="2" charset="0"/>
              </a:rPr>
              <a:t>Найди признаки птиц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Segoe Script" pitchFamily="66" charset="0"/>
              <a:cs typeface="MV Boli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E5F9616-8F8E-4891-A9E4-8C529FB9A63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0743" y="1246735"/>
            <a:ext cx="2403566" cy="160237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2E6E7BF-086F-42B6-8744-8F4E15B5DC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24298" y="3600575"/>
            <a:ext cx="2062492" cy="16831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F7BFD54-055E-4DFE-81B9-C871F1B8577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0730" y="3846805"/>
            <a:ext cx="2377487" cy="14044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B94AB8E-2AEA-4879-9746-450D5723A1E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2236" y="1321593"/>
            <a:ext cx="2355755" cy="15705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B94AB8E-2AEA-4879-9746-450D5723A1E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58937" y="3376972"/>
            <a:ext cx="2359368" cy="235936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B94AB8E-2AEA-4879-9746-450D5723A1E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03028" y="1258578"/>
            <a:ext cx="2547257" cy="1697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s://shareslide.ru/img/thumbs/4b1e244432ad4f167975c5766a3fb9a1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 descr="4b1e244432ad4f167975c5766a3fb9a1-800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359" y="362494"/>
            <a:ext cx="8334103" cy="60872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абочки Крупным планом Животные фото 1920x1200 животное, вблизи, бабочка об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4112" y="718457"/>
            <a:ext cx="3906974" cy="2663927"/>
          </a:xfrm>
          <a:prstGeom prst="rect">
            <a:avLst/>
          </a:prstGeom>
          <a:noFill/>
        </p:spPr>
      </p:pic>
      <p:sp>
        <p:nvSpPr>
          <p:cNvPr id="1032" name="AutoShape 8" descr="https://kipmu.ru/wp-content/uploads/snstrk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kipmu.ru/wp-content/uploads/snstrk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trebiti.ru/upload/iblock/fd2/fd239c54ea088cd05883495f3ecfffc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 descr="https://cdn.gallerix.asia/x/src/news/2021/Apr25_4/1.jpg"/>
          <p:cNvPicPr>
            <a:picLocks noChangeAspect="1" noChangeArrowheads="1"/>
          </p:cNvPicPr>
          <p:nvPr/>
        </p:nvPicPr>
        <p:blipFill>
          <a:blip r:embed="rId3" cstate="print"/>
          <a:srcRect l="16084"/>
          <a:stretch>
            <a:fillRect/>
          </a:stretch>
        </p:blipFill>
        <p:spPr bwMode="auto">
          <a:xfrm>
            <a:off x="5786846" y="744582"/>
            <a:ext cx="3618412" cy="2638697"/>
          </a:xfrm>
          <a:prstGeom prst="rect">
            <a:avLst/>
          </a:prstGeom>
          <a:noFill/>
        </p:spPr>
      </p:pic>
      <p:pic>
        <p:nvPicPr>
          <p:cNvPr id="1042" name="Picture 18" descr="https://zelenyjmir.ru/wp-content/uploads/2017/06/Muha-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505548" y="3351193"/>
            <a:ext cx="2935823" cy="3036544"/>
          </a:xfrm>
          <a:prstGeom prst="rect">
            <a:avLst/>
          </a:prstGeom>
          <a:noFill/>
        </p:spPr>
      </p:pic>
      <p:pic>
        <p:nvPicPr>
          <p:cNvPr id="11" name="Рисунок 10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50401" y="3543736"/>
            <a:ext cx="4093599" cy="27786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8099FE2-5143-4C61-BD4B-C9F97C5FD873}"/>
              </a:ext>
            </a:extLst>
          </p:cNvPr>
          <p:cNvSpPr txBox="1"/>
          <p:nvPr/>
        </p:nvSpPr>
        <p:spPr>
          <a:xfrm>
            <a:off x="1162594" y="93978"/>
            <a:ext cx="10332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Segoe Script" pitchFamily="66" charset="0"/>
                <a:cs typeface="MV Boli" pitchFamily="2" charset="0"/>
              </a:rPr>
              <a:t>Насекомые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Segoe Script" pitchFamily="66" charset="0"/>
              <a:cs typeface="MV Boli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8099FE2-5143-4C61-BD4B-C9F97C5FD873}"/>
              </a:ext>
            </a:extLst>
          </p:cNvPr>
          <p:cNvSpPr txBox="1"/>
          <p:nvPr/>
        </p:nvSpPr>
        <p:spPr>
          <a:xfrm>
            <a:off x="1162594" y="93978"/>
            <a:ext cx="10332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Segoe Script" pitchFamily="66" charset="0"/>
                <a:cs typeface="MV Boli" pitchFamily="2" charset="0"/>
              </a:rPr>
              <a:t>Найди признаки насекомых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Segoe Script" pitchFamily="66" charset="0"/>
              <a:cs typeface="MV Boli" pitchFamily="2" charset="0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EE5F9616-8F8E-4891-A9E4-8C529FB9A63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9931" y="1253471"/>
            <a:ext cx="2181498" cy="156810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C2E6E7BF-086F-42B6-8744-8F4E15B5DC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9714" y="3709851"/>
            <a:ext cx="2116183" cy="159366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2F7BFD54-055E-4DFE-81B9-C871F1B8577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0022" y="3396572"/>
            <a:ext cx="1907224" cy="208949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DB94AB8E-2AEA-4879-9746-450D5723A1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3406" y="989060"/>
            <a:ext cx="1711233" cy="212461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DB94AB8E-2AEA-4879-9746-450D5723A1E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53783"/>
          <a:stretch>
            <a:fillRect/>
          </a:stretch>
        </p:blipFill>
        <p:spPr>
          <a:xfrm>
            <a:off x="3887701" y="3448593"/>
            <a:ext cx="2169609" cy="229906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DB94AB8E-2AEA-4879-9746-450D5723A1E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200000" flipV="1">
            <a:off x="8567895" y="1193967"/>
            <a:ext cx="2027421" cy="17373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968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https://stop-klopu.com/wp-content/uploads/a/6/4/a642f626afe2c0e8bcdc202bb963f46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s://stop-klopu.com/wp-content/uploads/a/6/4/a642f626afe2c0e8bcdc202bb963f46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a642f626afe2c0e8bcdc202bb963f46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12" y="1112384"/>
            <a:ext cx="11176633" cy="396906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uralfish.ru/sites/default/files/fish_photos/okun_te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44" y="861613"/>
            <a:ext cx="5004253" cy="2658510"/>
          </a:xfrm>
          <a:prstGeom prst="rect">
            <a:avLst/>
          </a:prstGeom>
          <a:noFill/>
        </p:spPr>
      </p:pic>
      <p:pic>
        <p:nvPicPr>
          <p:cNvPr id="16388" name="Picture 4" descr="https://cdn.fishki.net/upload/post/2021/05/27/3770777/4f1633bef29fc22a5d5e8bcf37458b26.png"/>
          <p:cNvPicPr>
            <a:picLocks noChangeAspect="1" noChangeArrowheads="1"/>
          </p:cNvPicPr>
          <p:nvPr/>
        </p:nvPicPr>
        <p:blipFill>
          <a:blip r:embed="rId3"/>
          <a:srcRect l="7797" t="11866" r="15546" b="12073"/>
          <a:stretch>
            <a:fillRect/>
          </a:stretch>
        </p:blipFill>
        <p:spPr bwMode="auto">
          <a:xfrm flipH="1">
            <a:off x="6426924" y="955872"/>
            <a:ext cx="4297681" cy="2623351"/>
          </a:xfrm>
          <a:prstGeom prst="rect">
            <a:avLst/>
          </a:prstGeom>
          <a:noFill/>
        </p:spPr>
      </p:pic>
      <p:pic>
        <p:nvPicPr>
          <p:cNvPr id="16390" name="Picture 6" descr="https://chudo-prirody.com/uploads/posts/2021-08/1628448562_137-p-kambala-riba-zhivaya-foto-15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953055" y="3780710"/>
            <a:ext cx="4966725" cy="2868284"/>
          </a:xfrm>
          <a:prstGeom prst="rect">
            <a:avLst/>
          </a:prstGeom>
          <a:noFill/>
        </p:spPr>
      </p:pic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5" cstate="print"/>
          <a:srcRect l="23590" t="9056" b="11206"/>
          <a:stretch>
            <a:fillRect/>
          </a:stretch>
        </p:blipFill>
        <p:spPr>
          <a:xfrm flipH="1">
            <a:off x="1326489" y="3814354"/>
            <a:ext cx="3637395" cy="28458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8099FE2-5143-4C61-BD4B-C9F97C5FD873}"/>
              </a:ext>
            </a:extLst>
          </p:cNvPr>
          <p:cNvSpPr txBox="1"/>
          <p:nvPr/>
        </p:nvSpPr>
        <p:spPr>
          <a:xfrm>
            <a:off x="1162594" y="93978"/>
            <a:ext cx="10332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Segoe Script" pitchFamily="66" charset="0"/>
                <a:cs typeface="MV Boli" pitchFamily="2" charset="0"/>
              </a:rPr>
              <a:t>Рыбы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Segoe Script" pitchFamily="66" charset="0"/>
              <a:cs typeface="MV Boli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DB94AB8E-2AEA-4879-9746-450D5723A1E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0001" y="3649560"/>
            <a:ext cx="2456228" cy="163748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E5F9616-8F8E-4891-A9E4-8C529FB9A63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3851" y="1515291"/>
            <a:ext cx="2220686" cy="16510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F847ECE-7A3A-4F97-BE3A-84EF5F7A282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16538" y="1500847"/>
            <a:ext cx="2285999" cy="168990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F7BFD54-055E-4DFE-81B9-C871F1B8577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81451" y="3672792"/>
            <a:ext cx="1750423" cy="181360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B94AB8E-2AEA-4879-9746-450D5723A1E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67544" y="3720531"/>
            <a:ext cx="2351314" cy="17634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B94AB8E-2AEA-4879-9746-450D5723A1E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 r="16162"/>
          <a:stretch>
            <a:fillRect/>
          </a:stretch>
        </p:blipFill>
        <p:spPr>
          <a:xfrm>
            <a:off x="4637314" y="1188721"/>
            <a:ext cx="2442755" cy="19333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8099FE2-5143-4C61-BD4B-C9F97C5FD873}"/>
              </a:ext>
            </a:extLst>
          </p:cNvPr>
          <p:cNvSpPr txBox="1"/>
          <p:nvPr/>
        </p:nvSpPr>
        <p:spPr>
          <a:xfrm>
            <a:off x="1162594" y="93978"/>
            <a:ext cx="10332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Segoe Script" pitchFamily="66" charset="0"/>
                <a:cs typeface="MV Boli" pitchFamily="2" charset="0"/>
              </a:rPr>
              <a:t>Найди признаки рыб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Segoe Script" pitchFamily="66" charset="0"/>
              <a:cs typeface="MV Bo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thepresentation.ru/img/tmb/6/524308/de077fb807c265846b3e7c9d26d31e4d-8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6546" y="483326"/>
            <a:ext cx="8923111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xn--b1adi3aabl.xn--p1acf/wp-content/uploads/2021/10/belyj-medv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5325" y="1012349"/>
            <a:ext cx="5129310" cy="2553811"/>
          </a:xfrm>
          <a:prstGeom prst="rect">
            <a:avLst/>
          </a:prstGeom>
          <a:noFill/>
        </p:spPr>
      </p:pic>
      <p:pic>
        <p:nvPicPr>
          <p:cNvPr id="17412" name="Picture 4" descr="https://top10a.ru/wp-content/uploads/2020/01/6-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4933" y="787932"/>
            <a:ext cx="4408586" cy="2608410"/>
          </a:xfrm>
          <a:prstGeom prst="rect">
            <a:avLst/>
          </a:prstGeom>
          <a:noFill/>
        </p:spPr>
      </p:pic>
      <p:pic>
        <p:nvPicPr>
          <p:cNvPr id="17414" name="Picture 6" descr="https://fun-cats.ru/wp-content/uploads/5/0/8/508dde36c43426282cd6a95b5a4c8277.jpeg"/>
          <p:cNvPicPr>
            <a:picLocks noChangeAspect="1" noChangeArrowheads="1"/>
          </p:cNvPicPr>
          <p:nvPr/>
        </p:nvPicPr>
        <p:blipFill>
          <a:blip r:embed="rId4"/>
          <a:srcRect b="16299"/>
          <a:stretch>
            <a:fillRect/>
          </a:stretch>
        </p:blipFill>
        <p:spPr bwMode="auto">
          <a:xfrm>
            <a:off x="841610" y="3616527"/>
            <a:ext cx="4579476" cy="2549142"/>
          </a:xfrm>
          <a:prstGeom prst="rect">
            <a:avLst/>
          </a:prstGeom>
          <a:noFill/>
        </p:spPr>
      </p:pic>
      <p:pic>
        <p:nvPicPr>
          <p:cNvPr id="17416" name="Picture 8" descr="https://travelask.ru/system/images/files/001/142/229/wysiwyg/s1200.jpg?153605735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00353" y="3355338"/>
            <a:ext cx="4362995" cy="324040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54618" y="331315"/>
            <a:ext cx="76731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Segoe Script" pitchFamily="66" charset="0"/>
                <a:cs typeface="MV Boli" pitchFamily="2" charset="0"/>
              </a:rPr>
              <a:t>Животные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Segoe Script" pitchFamily="66" charset="0"/>
              <a:cs typeface="MV Boli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E5F9616-8F8E-4891-A9E4-8C529FB9A63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0743" y="1246735"/>
            <a:ext cx="2403566" cy="160237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2E6E7BF-086F-42B6-8744-8F4E15B5DC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24298" y="3600575"/>
            <a:ext cx="2062492" cy="168314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F7BFD54-055E-4DFE-81B9-C871F1B8577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0730" y="3846805"/>
            <a:ext cx="2377487" cy="14044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B94AB8E-2AEA-4879-9746-450D5723A1E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2236" y="1319350"/>
            <a:ext cx="2355755" cy="15749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B94AB8E-2AEA-4879-9746-450D5723A1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4536" y="3625166"/>
            <a:ext cx="2593242" cy="174366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B94AB8E-2AEA-4879-9746-450D5723A1E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 l="32921" r="27117" b="37444"/>
          <a:stretch>
            <a:fillRect/>
          </a:stretch>
        </p:blipFill>
        <p:spPr>
          <a:xfrm>
            <a:off x="8146135" y="1341084"/>
            <a:ext cx="2369465" cy="187237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254618" y="331315"/>
            <a:ext cx="76731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Segoe Script" pitchFamily="66" charset="0"/>
                <a:cs typeface="MV Boli" pitchFamily="2" charset="0"/>
              </a:rPr>
              <a:t>Найди признаки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Segoe Script" pitchFamily="66" charset="0"/>
                <a:cs typeface="MV Boli" pitchFamily="2" charset="0"/>
              </a:rPr>
              <a:t>животных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Segoe Script" pitchFamily="66" charset="0"/>
              <a:cs typeface="MV Bo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19</Words>
  <Application>Microsoft Office PowerPoint</Application>
  <PresentationFormat>Произвольный</PresentationFormat>
  <Paragraphs>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Георгий Аствацатуров</dc:creator>
  <cp:lastModifiedBy>Valentina</cp:lastModifiedBy>
  <cp:revision>15</cp:revision>
  <dcterms:created xsi:type="dcterms:W3CDTF">2020-08-01T13:03:30Z</dcterms:created>
  <dcterms:modified xsi:type="dcterms:W3CDTF">2022-10-03T18:47:49Z</dcterms:modified>
</cp:coreProperties>
</file>