
<file path=[Content_Types].xml><?xml version="1.0" encoding="utf-8"?>
<Types xmlns="http://schemas.openxmlformats.org/package/2006/content-types">
  <Default Extension="png" ContentType="image/png"/>
  <Default Extension="bin" ContentType="application/vnd.ms-office.vbaPro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2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06/relationships/vbaProject" Target="vbaProject.bin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C5C818D-78BA-488F-90D6-7B4A660A2D6D}" type="datetimeFigureOut">
              <a:rPr lang="ru-RU"/>
              <a:pPr>
                <a:defRPr/>
              </a:pPr>
              <a:t>28.09.2023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142F275-8D09-4F41-8635-C4041679F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FADD5-04DB-4A84-BFD2-604EA4917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B7704-EEED-4907-91C8-119AA204E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A6603-F384-4E00-8471-6F6282758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59173-70C3-4584-9CB8-6ECBBA269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5604E-2C53-4F8F-A71C-FBAE78020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CBC52-7657-4E76-ACE7-D79A32361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4D921-29BD-441F-B429-56D5C46494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E26D8-F605-4C3A-8306-E2F4AB22E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12FDA-736A-4CEC-A2C6-C47EF937C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C870A-1CD2-4716-B37B-B6FE486B5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78541-FD36-4011-8CFC-242B37352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61BBC7B-4B10-43A5-9054-760338478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21420" r="8653" b="4240"/>
          <a:stretch/>
        </p:blipFill>
        <p:spPr>
          <a:xfrm>
            <a:off x="179512" y="692696"/>
            <a:ext cx="8842338" cy="4968552"/>
          </a:xfrm>
          <a:prstGeom prst="rect">
            <a:avLst/>
          </a:prstGeom>
        </p:spPr>
      </p:pic>
      <p:sp>
        <p:nvSpPr>
          <p:cNvPr id="3" name="Овал 2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3189643" y="5782274"/>
            <a:ext cx="2520280" cy="57606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НАЧАТЬ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31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67" y="2614491"/>
            <a:ext cx="2276793" cy="3743847"/>
          </a:xfrm>
          <a:prstGeom prst="rect">
            <a:avLst/>
          </a:prstGeom>
        </p:spPr>
      </p:pic>
      <p:pic>
        <p:nvPicPr>
          <p:cNvPr id="3" name="Рисунок 2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558" y="116896"/>
            <a:ext cx="2276793" cy="3743847"/>
          </a:xfrm>
          <a:prstGeom prst="rect">
            <a:avLst/>
          </a:prstGeom>
        </p:spPr>
      </p:pic>
      <p:pic>
        <p:nvPicPr>
          <p:cNvPr id="4" name="Рисунок 3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466" y="-243408"/>
            <a:ext cx="2591162" cy="2857899"/>
          </a:xfrm>
          <a:prstGeom prst="rect">
            <a:avLst/>
          </a:prstGeom>
        </p:spPr>
      </p:pic>
      <p:pic>
        <p:nvPicPr>
          <p:cNvPr id="5" name="Рисунок 4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984" y="2514645"/>
            <a:ext cx="2657846" cy="3096057"/>
          </a:xfrm>
          <a:prstGeom prst="rect">
            <a:avLst/>
          </a:prstGeom>
        </p:spPr>
      </p:pic>
      <p:pic>
        <p:nvPicPr>
          <p:cNvPr id="6" name="Рисунок 5">
            <a:hlinkClick r:id="" action="ppaction://macro?name=DragandDrop"/>
            <a:hlinkHover r:id="" action="ppaction://macro?name=DragandDro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665">
            <a:off x="6166302" y="3006806"/>
            <a:ext cx="2629267" cy="3381847"/>
          </a:xfrm>
          <a:prstGeom prst="rect">
            <a:avLst/>
          </a:prstGeom>
        </p:spPr>
      </p:pic>
      <p:pic>
        <p:nvPicPr>
          <p:cNvPr id="7" name="Рисунок 6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5045">
            <a:off x="3129166" y="-349928"/>
            <a:ext cx="2629267" cy="3381847"/>
          </a:xfrm>
          <a:prstGeom prst="rect">
            <a:avLst/>
          </a:prstGeom>
        </p:spPr>
      </p:pic>
      <p:sp>
        <p:nvSpPr>
          <p:cNvPr id="8" name="Овал 7">
            <a:hlinkClick r:id="" action="ppaction://noaction">
              <a:snd r:embed="rId8" name="chimes.wav"/>
            </a:hlinkClick>
          </p:cNvPr>
          <p:cNvSpPr/>
          <p:nvPr/>
        </p:nvSpPr>
        <p:spPr>
          <a:xfrm>
            <a:off x="3189643" y="5782274"/>
            <a:ext cx="2520280" cy="57606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hlinkClick r:id="" action="ppaction://hlinkshowjump?jump=nextslide">
                  <a:snd r:embed="rId8" name="chimes.wav"/>
                </a:hlinkClick>
              </a:rPr>
              <a:t>ГОТОВО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40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446" y="150607"/>
            <a:ext cx="2010056" cy="2667372"/>
          </a:xfrm>
          <a:prstGeom prst="rect">
            <a:avLst/>
          </a:prstGeom>
        </p:spPr>
      </p:pic>
      <p:pic>
        <p:nvPicPr>
          <p:cNvPr id="3" name="Рисунок 2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03" y="3717032"/>
            <a:ext cx="2010056" cy="2667372"/>
          </a:xfrm>
          <a:prstGeom prst="rect">
            <a:avLst/>
          </a:prstGeom>
        </p:spPr>
      </p:pic>
      <p:pic>
        <p:nvPicPr>
          <p:cNvPr id="4" name="Рисунок 3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712" y="3039228"/>
            <a:ext cx="2553056" cy="2848373"/>
          </a:xfrm>
          <a:prstGeom prst="rect">
            <a:avLst/>
          </a:prstGeom>
        </p:spPr>
      </p:pic>
      <p:pic>
        <p:nvPicPr>
          <p:cNvPr id="5" name="Рисунок 4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56" y="259498"/>
            <a:ext cx="2695951" cy="3162741"/>
          </a:xfrm>
          <a:prstGeom prst="rect">
            <a:avLst/>
          </a:prstGeom>
        </p:spPr>
      </p:pic>
      <p:pic>
        <p:nvPicPr>
          <p:cNvPr id="6" name="Рисунок 5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455201"/>
            <a:ext cx="2295845" cy="2267266"/>
          </a:xfrm>
          <a:prstGeom prst="rect">
            <a:avLst/>
          </a:prstGeom>
        </p:spPr>
      </p:pic>
      <p:pic>
        <p:nvPicPr>
          <p:cNvPr id="7" name="Рисунок 6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476" y="159076"/>
            <a:ext cx="2905530" cy="2248214"/>
          </a:xfrm>
          <a:prstGeom prst="rect">
            <a:avLst/>
          </a:prstGeom>
        </p:spPr>
      </p:pic>
      <p:sp>
        <p:nvSpPr>
          <p:cNvPr id="8" name="Овал 7">
            <a:hlinkClick r:id="" action="ppaction://hlinkshowjump?jump=nextslide"/>
          </p:cNvPr>
          <p:cNvSpPr/>
          <p:nvPr/>
        </p:nvSpPr>
        <p:spPr>
          <a:xfrm>
            <a:off x="3299214" y="5808340"/>
            <a:ext cx="2520280" cy="57606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hlinkClick r:id="" action="ppaction://hlinkshowjump?jump=nextslide">
                  <a:snd r:embed="rId8" name="chimes.wav"/>
                </a:hlinkClick>
              </a:rPr>
              <a:t>ГОТОВО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7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38" y="2524482"/>
            <a:ext cx="2934109" cy="3600953"/>
          </a:xfrm>
          <a:prstGeom prst="rect">
            <a:avLst/>
          </a:prstGeom>
        </p:spPr>
      </p:pic>
      <p:pic>
        <p:nvPicPr>
          <p:cNvPr id="3" name="Рисунок 2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4047"/>
            <a:ext cx="2934109" cy="3600953"/>
          </a:xfrm>
          <a:prstGeom prst="rect">
            <a:avLst/>
          </a:prstGeom>
        </p:spPr>
      </p:pic>
      <p:pic>
        <p:nvPicPr>
          <p:cNvPr id="4" name="Рисунок 3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30" y="3578999"/>
            <a:ext cx="2429214" cy="2610214"/>
          </a:xfrm>
          <a:prstGeom prst="rect">
            <a:avLst/>
          </a:prstGeom>
        </p:spPr>
      </p:pic>
      <p:pic>
        <p:nvPicPr>
          <p:cNvPr id="5" name="Рисунок 4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945" y="173416"/>
            <a:ext cx="2429214" cy="2610214"/>
          </a:xfrm>
          <a:prstGeom prst="rect">
            <a:avLst/>
          </a:prstGeom>
        </p:spPr>
      </p:pic>
      <p:pic>
        <p:nvPicPr>
          <p:cNvPr id="6" name="Рисунок 5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243" y="3192570"/>
            <a:ext cx="2143424" cy="3010320"/>
          </a:xfrm>
          <a:prstGeom prst="rect">
            <a:avLst/>
          </a:prstGeom>
        </p:spPr>
      </p:pic>
      <p:pic>
        <p:nvPicPr>
          <p:cNvPr id="7" name="Рисунок 6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50" y="0"/>
            <a:ext cx="2143424" cy="3010320"/>
          </a:xfrm>
          <a:prstGeom prst="rect">
            <a:avLst/>
          </a:prstGeom>
        </p:spPr>
      </p:pic>
      <p:sp>
        <p:nvSpPr>
          <p:cNvPr id="8" name="Овал 7">
            <a:hlinkClick r:id="" action="ppaction://hlinkshowjump?jump=nextslide"/>
          </p:cNvPr>
          <p:cNvSpPr/>
          <p:nvPr/>
        </p:nvSpPr>
        <p:spPr>
          <a:xfrm>
            <a:off x="3285979" y="5791395"/>
            <a:ext cx="2520280" cy="57606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hlinkClick r:id="" action="ppaction://hlinkshowjump?jump=nextslide">
                  <a:snd r:embed="rId8" name="chimes.wav"/>
                </a:hlinkClick>
              </a:rPr>
              <a:t>ГОТОВО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0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146" y="2809961"/>
            <a:ext cx="2105319" cy="2467319"/>
          </a:xfrm>
          <a:prstGeom prst="rect">
            <a:avLst/>
          </a:prstGeom>
        </p:spPr>
      </p:pic>
      <p:pic>
        <p:nvPicPr>
          <p:cNvPr id="3" name="Рисунок 2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102" y="3054446"/>
            <a:ext cx="2838846" cy="3172268"/>
          </a:xfrm>
          <a:prstGeom prst="rect">
            <a:avLst/>
          </a:prstGeom>
        </p:spPr>
      </p:pic>
      <p:pic>
        <p:nvPicPr>
          <p:cNvPr id="5" name="Рисунок 4">
            <a:hlinkClick r:id="" action="ppaction://macro?name=DragandDro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559"/>
          <a:stretch/>
        </p:blipFill>
        <p:spPr>
          <a:xfrm>
            <a:off x="179512" y="117033"/>
            <a:ext cx="2748444" cy="3125463"/>
          </a:xfrm>
          <a:prstGeom prst="rect">
            <a:avLst/>
          </a:prstGeom>
        </p:spPr>
      </p:pic>
      <p:pic>
        <p:nvPicPr>
          <p:cNvPr id="6" name="Рисунок 5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517" y="276547"/>
            <a:ext cx="2410161" cy="2572109"/>
          </a:xfrm>
          <a:prstGeom prst="rect">
            <a:avLst/>
          </a:prstGeom>
        </p:spPr>
      </p:pic>
      <p:pic>
        <p:nvPicPr>
          <p:cNvPr id="7" name="Рисунок 6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40" y="3717032"/>
            <a:ext cx="2410161" cy="2572109"/>
          </a:xfrm>
          <a:prstGeom prst="rect">
            <a:avLst/>
          </a:prstGeom>
        </p:spPr>
      </p:pic>
      <p:pic>
        <p:nvPicPr>
          <p:cNvPr id="8" name="Рисунок 7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655" y="266850"/>
            <a:ext cx="2105319" cy="2467319"/>
          </a:xfrm>
          <a:prstGeom prst="rect">
            <a:avLst/>
          </a:prstGeom>
        </p:spPr>
      </p:pic>
      <p:sp>
        <p:nvSpPr>
          <p:cNvPr id="9" name="Овал 8">
            <a:hlinkClick r:id="" action="ppaction://hlinkshowjump?jump=previousslide">
              <a:snd r:embed="rId8" name="chimes.wav"/>
            </a:hlinkClick>
          </p:cNvPr>
          <p:cNvSpPr/>
          <p:nvPr/>
        </p:nvSpPr>
        <p:spPr>
          <a:xfrm>
            <a:off x="3454449" y="5589240"/>
            <a:ext cx="2520280" cy="57606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hlinkClick r:id="" action="ppaction://hlinkshowjump?jump=nextslide"/>
              </a:rPr>
              <a:t>ГОТОВО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53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" action="ppaction://noaction">
              <a:snd r:embed="rId2" name="applause.wav"/>
            </a:hlinkClick>
          </p:cNvPr>
          <p:cNvSpPr/>
          <p:nvPr/>
        </p:nvSpPr>
        <p:spPr>
          <a:xfrm>
            <a:off x="1187624" y="2060848"/>
            <a:ext cx="6480720" cy="223224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МОЛОДЕЦ!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4499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</TotalTime>
  <Words>7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Валентина Царапкина</cp:lastModifiedBy>
  <cp:revision>138</cp:revision>
  <dcterms:created xsi:type="dcterms:W3CDTF">2010-04-23T03:00:43Z</dcterms:created>
  <dcterms:modified xsi:type="dcterms:W3CDTF">2023-09-28T18:59:59Z</dcterms:modified>
</cp:coreProperties>
</file>