
<file path=[Content_Types].xml><?xml version="1.0" encoding="utf-8"?>
<Types xmlns="http://schemas.openxmlformats.org/package/2006/content-types">
  <Default Extension="png" ContentType="image/png"/>
  <Default Extension="bin" ContentType="application/vnd.ms-office.vbaProject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ms-powerpoint.slideshow.macroEnabled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8" r:id="rId2"/>
    <p:sldId id="259" r:id="rId3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00"/>
    <a:srgbClr val="00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4" d="100"/>
          <a:sy n="94" d="100"/>
        </p:scale>
        <p:origin x="173" y="115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Relationship Id="rId9" Type="http://schemas.microsoft.com/office/2006/relationships/vbaProject" Target="vbaProject.bin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3C5C818D-78BA-488F-90D6-7B4A660A2D6D}" type="datetimeFigureOut">
              <a:rPr lang="ru-RU"/>
              <a:pPr>
                <a:defRPr/>
              </a:pPr>
              <a:t>05.01.2024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6142F275-8D09-4F41-8635-C4041679F96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4FADD5-04DB-4A84-BFD2-604EA4917BB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8B7704-EEED-4907-91C8-119AA204E35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BA6603-F384-4E00-8471-6F628275859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459173-70C3-4584-9CB8-6ECBBA269C2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45604E-2C53-4F8F-A71C-FBAE7802069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ACBC52-7657-4E76-ACE7-D79A3236104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F4D921-29BD-441F-B429-56D5C46494A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1E26D8-F605-4C3A-8306-E2F4AB22E16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612FDA-736A-4CEC-A2C6-C47EF937C7F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9C870A-1CD2-4716-B37B-B6FE486B5C7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E78541-FD36-4011-8CFC-242B37352BF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cs typeface="+mn-cs"/>
              </a:defRPr>
            </a:lvl1pPr>
          </a:lstStyle>
          <a:p>
            <a:pPr>
              <a:defRPr/>
            </a:pPr>
            <a:fld id="{861BBC7B-4B10-43A5-9054-7603384782F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13" Type="http://schemas.openxmlformats.org/officeDocument/2006/relationships/image" Target="../media/image13.png"/><Relationship Id="rId18" Type="http://schemas.openxmlformats.org/officeDocument/2006/relationships/image" Target="../media/image1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12" Type="http://schemas.openxmlformats.org/officeDocument/2006/relationships/image" Target="../media/image12.png"/><Relationship Id="rId17" Type="http://schemas.openxmlformats.org/officeDocument/2006/relationships/image" Target="../media/image17.png"/><Relationship Id="rId2" Type="http://schemas.openxmlformats.org/officeDocument/2006/relationships/image" Target="../media/image2.png"/><Relationship Id="rId16" Type="http://schemas.openxmlformats.org/officeDocument/2006/relationships/image" Target="../media/image1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11" Type="http://schemas.openxmlformats.org/officeDocument/2006/relationships/image" Target="../media/image11.png"/><Relationship Id="rId5" Type="http://schemas.openxmlformats.org/officeDocument/2006/relationships/image" Target="../media/image5.png"/><Relationship Id="rId15" Type="http://schemas.openxmlformats.org/officeDocument/2006/relationships/image" Target="../media/image15.png"/><Relationship Id="rId10" Type="http://schemas.openxmlformats.org/officeDocument/2006/relationships/image" Target="../media/image10.png"/><Relationship Id="rId4" Type="http://schemas.openxmlformats.org/officeDocument/2006/relationships/image" Target="../media/image4.png"/><Relationship Id="rId9" Type="http://schemas.openxmlformats.org/officeDocument/2006/relationships/image" Target="../media/image9.png"/><Relationship Id="rId14" Type="http://schemas.openxmlformats.org/officeDocument/2006/relationships/image" Target="../media/image1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0310" y="717452"/>
            <a:ext cx="7772400" cy="2122311"/>
          </a:xfrm>
        </p:spPr>
        <p:txBody>
          <a:bodyPr/>
          <a:lstStyle/>
          <a:p>
            <a:r>
              <a:rPr lang="ru-RU" b="1" i="1" dirty="0" smtClean="0">
                <a:solidFill>
                  <a:srgbClr val="C00000"/>
                </a:solidFill>
              </a:rPr>
              <a:t>Интерактивный </a:t>
            </a:r>
            <a:r>
              <a:rPr lang="ru-RU" b="1" i="1" dirty="0" err="1" smtClean="0">
                <a:solidFill>
                  <a:srgbClr val="C00000"/>
                </a:solidFill>
              </a:rPr>
              <a:t>пазл</a:t>
            </a:r>
            <a:r>
              <a:rPr lang="ru-RU" b="1" i="1" dirty="0" smtClean="0">
                <a:solidFill>
                  <a:srgbClr val="C00000"/>
                </a:solidFill>
              </a:rPr>
              <a:t> </a:t>
            </a:r>
            <a:br>
              <a:rPr lang="ru-RU" b="1" i="1" dirty="0" smtClean="0">
                <a:solidFill>
                  <a:srgbClr val="C00000"/>
                </a:solidFill>
              </a:rPr>
            </a:br>
            <a:r>
              <a:rPr lang="ru-RU" b="1" i="1" dirty="0" smtClean="0">
                <a:solidFill>
                  <a:srgbClr val="C00000"/>
                </a:solidFill>
              </a:rPr>
              <a:t>«Собери герб»</a:t>
            </a:r>
            <a:endParaRPr lang="ru-RU" b="1" i="1" dirty="0">
              <a:solidFill>
                <a:srgbClr val="C0000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68762" y="2771804"/>
            <a:ext cx="8680139" cy="1471788"/>
          </a:xfrm>
        </p:spPr>
        <p:txBody>
          <a:bodyPr>
            <a:noAutofit/>
          </a:bodyPr>
          <a:lstStyle/>
          <a:p>
            <a:r>
              <a:rPr lang="ru-RU" sz="2370" dirty="0"/>
              <a:t>Программное содержание:</a:t>
            </a:r>
          </a:p>
          <a:p>
            <a:r>
              <a:rPr lang="ru-RU" sz="2370" dirty="0"/>
              <a:t>- закреплять знания детьми герба нашей Родины, </a:t>
            </a:r>
          </a:p>
          <a:p>
            <a:r>
              <a:rPr lang="ru-RU" sz="2370" dirty="0"/>
              <a:t>- расширять представления дошкольников о государственных символах России,</a:t>
            </a:r>
          </a:p>
          <a:p>
            <a:pPr>
              <a:buFontTx/>
              <a:buChar char="-"/>
            </a:pPr>
            <a:r>
              <a:rPr lang="ru-RU" sz="2370" dirty="0"/>
              <a:t>развивать мышление и логику,</a:t>
            </a:r>
          </a:p>
          <a:p>
            <a:pPr>
              <a:buFontTx/>
              <a:buChar char="-"/>
            </a:pPr>
            <a:r>
              <a:rPr lang="ru-RU" sz="2370" dirty="0"/>
              <a:t>воспитывать патриотические чувства</a:t>
            </a:r>
            <a:r>
              <a:rPr lang="ru-RU" sz="2370" b="1" i="1" dirty="0">
                <a:solidFill>
                  <a:schemeClr val="accent1">
                    <a:lumMod val="50000"/>
                  </a:schemeClr>
                </a:solidFill>
              </a:rPr>
              <a:t> </a:t>
            </a:r>
          </a:p>
          <a:p>
            <a:pPr>
              <a:buFontTx/>
              <a:buChar char="-"/>
            </a:pPr>
            <a:endParaRPr lang="ru-RU" sz="2370" b="1" i="1" dirty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ru-RU" sz="1862" b="1" dirty="0"/>
              <a:t>Автор игры: Царапкина В.И., воспитатель МБДОУ «Детский сад № 42» г. </a:t>
            </a:r>
            <a:r>
              <a:rPr lang="ru-RU" sz="1862" b="1" dirty="0" err="1"/>
              <a:t>Саров</a:t>
            </a:r>
            <a:endParaRPr lang="ru-RU" sz="1862" b="1" dirty="0"/>
          </a:p>
        </p:txBody>
      </p:sp>
    </p:spTree>
    <p:extLst>
      <p:ext uri="{BB962C8B-B14F-4D97-AF65-F5344CB8AC3E}">
        <p14:creationId xmlns:p14="http://schemas.microsoft.com/office/powerpoint/2010/main" val="10431434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 descr="Рисунок20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105175"/>
            <a:ext cx="9222053" cy="6858000"/>
          </a:xfrm>
          <a:prstGeom prst="rect">
            <a:avLst/>
          </a:prstGeom>
        </p:spPr>
      </p:pic>
      <p:pic>
        <p:nvPicPr>
          <p:cNvPr id="6" name="Рисунок 5" descr="1.png">
            <a:hlinkClick r:id="" action="ppaction://macro?name=DragandDrop"/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2724" y="680717"/>
            <a:ext cx="2640751" cy="2124716"/>
          </a:xfrm>
          <a:prstGeom prst="rect">
            <a:avLst/>
          </a:prstGeom>
        </p:spPr>
      </p:pic>
      <p:pic>
        <p:nvPicPr>
          <p:cNvPr id="7" name="Рисунок 6" descr="2.png">
            <a:hlinkClick r:id="" action="ppaction://macro?name=DragandDrop"/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431184" y="318567"/>
            <a:ext cx="2212802" cy="1660297"/>
          </a:xfrm>
          <a:prstGeom prst="rect">
            <a:avLst/>
          </a:prstGeom>
        </p:spPr>
      </p:pic>
      <p:pic>
        <p:nvPicPr>
          <p:cNvPr id="8" name="Рисунок 7" descr="4.png">
            <a:hlinkClick r:id="" action="ppaction://macro?name=DragandDrop"/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99215" y="427241"/>
            <a:ext cx="2557249" cy="1648688"/>
          </a:xfrm>
          <a:prstGeom prst="rect">
            <a:avLst/>
          </a:prstGeom>
        </p:spPr>
      </p:pic>
      <p:pic>
        <p:nvPicPr>
          <p:cNvPr id="9" name="Рисунок 8" descr="5.png">
            <a:hlinkClick r:id="" action="ppaction://macro?name=DragandDrop"/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885619" y="542"/>
            <a:ext cx="2630312" cy="2136326"/>
          </a:xfrm>
          <a:prstGeom prst="rect">
            <a:avLst/>
          </a:prstGeom>
        </p:spPr>
      </p:pic>
      <p:pic>
        <p:nvPicPr>
          <p:cNvPr id="10" name="Рисунок 9" descr="6.png">
            <a:hlinkClick r:id="" action="ppaction://macro?name=DragandDrop"/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73809" y="1084466"/>
            <a:ext cx="2212802" cy="1648688"/>
          </a:xfrm>
          <a:prstGeom prst="rect">
            <a:avLst/>
          </a:prstGeom>
        </p:spPr>
      </p:pic>
      <p:pic>
        <p:nvPicPr>
          <p:cNvPr id="11" name="Рисунок 10" descr="7.png">
            <a:hlinkClick r:id="" action="ppaction://macro?name=DragandDrop"/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278549" y="733897"/>
            <a:ext cx="3089573" cy="2635577"/>
          </a:xfrm>
          <a:prstGeom prst="rect">
            <a:avLst/>
          </a:prstGeom>
        </p:spPr>
      </p:pic>
      <p:pic>
        <p:nvPicPr>
          <p:cNvPr id="12" name="Рисунок 11" descr="8.png">
            <a:hlinkClick r:id="" action="ppaction://macro?name=DragandDrop"/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3727458" y="4094046"/>
            <a:ext cx="2672064" cy="2670408"/>
          </a:xfrm>
          <a:prstGeom prst="rect">
            <a:avLst/>
          </a:prstGeom>
        </p:spPr>
      </p:pic>
      <p:pic>
        <p:nvPicPr>
          <p:cNvPr id="13" name="Рисунок 12" descr="9.png">
            <a:hlinkClick r:id="" action="ppaction://macro?name=DragandDrop"/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380495" y="2818127"/>
            <a:ext cx="2223241" cy="2124716"/>
          </a:xfrm>
          <a:prstGeom prst="rect">
            <a:avLst/>
          </a:prstGeom>
        </p:spPr>
      </p:pic>
      <p:pic>
        <p:nvPicPr>
          <p:cNvPr id="14" name="Рисунок 13" descr="10.png">
            <a:hlinkClick r:id="" action="ppaction://macro?name=DragandDrop"/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1311044" y="2144028"/>
            <a:ext cx="2212802" cy="2089884"/>
          </a:xfrm>
          <a:prstGeom prst="rect">
            <a:avLst/>
          </a:prstGeom>
        </p:spPr>
      </p:pic>
      <p:pic>
        <p:nvPicPr>
          <p:cNvPr id="15" name="Рисунок 14" descr="11.png">
            <a:hlinkClick r:id="" action="ppaction://macro?name=DragandDrop"/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176178" y="2833256"/>
            <a:ext cx="3089573" cy="1648688"/>
          </a:xfrm>
          <a:prstGeom prst="rect">
            <a:avLst/>
          </a:prstGeom>
        </p:spPr>
      </p:pic>
      <p:pic>
        <p:nvPicPr>
          <p:cNvPr id="16" name="Рисунок 15" descr="12.png">
            <a:hlinkClick r:id="" action="ppaction://macro?name=DragandDrop"/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2568344" y="2278901"/>
            <a:ext cx="2212802" cy="1648688"/>
          </a:xfrm>
          <a:prstGeom prst="rect">
            <a:avLst/>
          </a:prstGeom>
        </p:spPr>
      </p:pic>
      <p:pic>
        <p:nvPicPr>
          <p:cNvPr id="17" name="Рисунок 16" descr="13.png">
            <a:hlinkClick r:id="" action="ppaction://macro?name=DragandDrop"/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5318470" y="4422026"/>
            <a:ext cx="2599000" cy="1648688"/>
          </a:xfrm>
          <a:prstGeom prst="rect">
            <a:avLst/>
          </a:prstGeom>
        </p:spPr>
      </p:pic>
      <p:pic>
        <p:nvPicPr>
          <p:cNvPr id="18" name="Рисунок 17" descr="14.png">
            <a:hlinkClick r:id="" action="ppaction://macro?name=DragandDrop"/>
      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95456" y="3058067"/>
            <a:ext cx="2609437" cy="2136326"/>
          </a:xfrm>
          <a:prstGeom prst="rect">
            <a:avLst/>
          </a:prstGeom>
        </p:spPr>
      </p:pic>
      <p:pic>
        <p:nvPicPr>
          <p:cNvPr id="19" name="Рисунок 18" descr="15.png">
            <a:hlinkClick r:id="" action="ppaction://macro?name=DragandDrop"/>
          </p:cNvPr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2476903" y="3440881"/>
            <a:ext cx="2212803" cy="2147938"/>
          </a:xfrm>
          <a:prstGeom prst="rect">
            <a:avLst/>
          </a:prstGeom>
        </p:spPr>
      </p:pic>
      <p:pic>
        <p:nvPicPr>
          <p:cNvPr id="20" name="Рисунок 19" descr="Рисунок18.png">
            <a:hlinkClick r:id="" action="ppaction://macro?name=DragandDrop"/>
          </p:cNvPr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801101" y="4298312"/>
            <a:ext cx="3026947" cy="2124716"/>
          </a:xfrm>
          <a:prstGeom prst="rect">
            <a:avLst/>
          </a:prstGeom>
        </p:spPr>
      </p:pic>
      <p:pic>
        <p:nvPicPr>
          <p:cNvPr id="21" name="Рисунок 20" descr="Рисунок19.png">
            <a:hlinkClick r:id="" action="ppaction://macro?name=DragandDrop"/>
          </p:cNvPr>
          <p:cNvPicPr>
            <a:picLocks noChangeAspect="1"/>
          </p:cNvPicPr>
          <p:nvPr/>
        </p:nvPicPr>
        <p:blipFill>
          <a:blip r:embed="rId18"/>
          <a:stretch>
            <a:fillRect/>
          </a:stretch>
        </p:blipFill>
        <p:spPr>
          <a:xfrm>
            <a:off x="6975105" y="723"/>
            <a:ext cx="2223240" cy="21131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84178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1428</TotalTime>
  <Words>47</Words>
  <Application>Microsoft Office PowerPoint</Application>
  <PresentationFormat>Экран (4:3)</PresentationFormat>
  <Paragraphs>8</Paragraphs>
  <Slides>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5" baseType="lpstr">
      <vt:lpstr>Arial</vt:lpstr>
      <vt:lpstr>Calibri</vt:lpstr>
      <vt:lpstr>Оформление по умолчанию</vt:lpstr>
      <vt:lpstr>Интерактивный пазл  «Собери герб»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Валентина Царапкина</cp:lastModifiedBy>
  <cp:revision>134</cp:revision>
  <dcterms:created xsi:type="dcterms:W3CDTF">2010-04-23T03:00:43Z</dcterms:created>
  <dcterms:modified xsi:type="dcterms:W3CDTF">2024-01-05T18:11:43Z</dcterms:modified>
</cp:coreProperties>
</file>