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56" r:id="rId4"/>
    <p:sldId id="257" r:id="rId5"/>
    <p:sldId id="258" r:id="rId6"/>
    <p:sldId id="259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DD976-D062-4BBE-9C9B-3C998FC7D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A22F16-FCAD-432F-8A64-421CF9126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0AC47-C463-4B66-ACA5-8A33A2D0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63F9B2-668E-4F89-8006-B6296B43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3F3C6-B323-4B7A-80A6-FF3B7859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8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FD4C3-5634-4D3C-9A65-6A6B6573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F5EFE4-3E16-44DD-949D-1A5FB2A98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21A34-0ABD-466F-8233-8F40F7DF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B8EFA-002F-4A16-AC7C-B360A50E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AB7BD-3794-4659-9EF6-AA6B6FD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1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0ACFF5-D19B-4153-9E83-1AED94583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DFDBB9-1BDD-4A47-8CB3-A399BD5A1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47E32-CC3D-4FE6-9EA3-9E3284E1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C38F8-5FE0-45B1-90DB-A5170DEF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36D541-1296-4AF2-85BB-E0CB7B42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0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2EE88-C741-42B2-9E63-FA7DE946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61EC4-64D4-47F3-B7DE-20442F617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EF5AC3-DA0C-4FC3-8552-66F811E2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6F552-D83B-4788-B2DA-9C4E9B6F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650B72-CAE0-42A4-A42F-200C497F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4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7EBE5-4CF3-4A68-8F2D-A90A789D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CBBF61-DE8F-4910-BFF1-C7BAC755B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875D0-C88B-4190-B1AF-8E6A3FE6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6241C-6682-4B30-94B4-8E69F50D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90326-1B90-4C35-AE93-E8A339D3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6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9D3BD-07BC-4154-9819-388CB732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A4CCDE-D4DD-4FFF-9EA9-4F7FA64F4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7310FC-53A7-4E81-BF68-FCE5491A5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B2DBF-047F-4DBC-9708-D8434BD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89B189-5D4E-42CB-B85B-86ACA50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660F5-6874-42DD-95B1-A8E1B7DA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9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86786-C1AB-4240-B051-C089C788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08F4A9-FFB7-4E23-ADCC-23CE3BF72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C66201-496A-4598-8DAE-C46AF0FA5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E95F1E-3E3E-4E54-9DB5-ABDF83FF4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872049-93DE-4DAB-AD6B-B7C784F71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23DCD-39EE-4C52-9638-04C8CC4B9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C44227-82EC-4909-A109-1193AF20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F108C7-50F6-41D1-ABEE-427E703E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6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91583-CDBB-4E08-AD61-5DF24301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8BFC5A-68A7-4506-8CFA-C671596E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FB27E3-41FC-409C-91CF-FBD63A9B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1D0E6-1E64-4935-8C08-A26833DD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7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AAEBE5-0F92-473A-8D9D-BC76DDDD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766FD9-1532-43CC-81CD-0E52B596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0E5A40-1A09-4589-832E-0EFE52F0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024D-02A4-4FE1-A873-F35CE2E9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1C13D-136F-4A8E-8705-30A8E826A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050FB7-143C-4B70-91AB-6BFE71FD6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8FE4D-9E46-46A3-B000-E36ED801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438945-2737-40F9-8188-EF97865D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C1E8CB-73D5-41F0-9662-4AC5F0BA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5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7C3F0-8E3F-4A6F-B536-EB7843BC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104E27-6858-4962-B911-10C23536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BE39BF-E3BF-49B2-906C-79574886C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E7865A-91CC-4D07-9662-1B04BAB1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9B194-64BE-4213-BB8D-AC269EF6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27964B-6CF4-4C3E-9E0A-8AD7E749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B748E-5990-486C-B167-BF049969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75738-388B-4725-A6CD-A671A4AD4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0AAAC2-DF06-4302-95B9-D0C54539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360A-6D16-42AB-BE32-CEC680A016C2}" type="datetimeFigureOut">
              <a:rPr lang="ru-RU" smtClean="0"/>
              <a:pPr/>
              <a:t>05.01.2024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EC128-2779-4A78-AAC0-DB35641AA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DDC05-168A-4220-8B24-DF85BB451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F6470-2C48-4EA2-8676-030319870D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4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07710" y="574579"/>
            <a:ext cx="6344849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ln w="10160" cap="flat" cmpd="sng" algn="ctr">
                  <a:solidFill>
                    <a:srgbClr val="2F5597"/>
                  </a:solidFill>
                  <a:prstDash val="solid"/>
                  <a:round/>
                </a:ln>
                <a:solidFill>
                  <a:srgbClr val="8FAADC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игра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6559" y="5628745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воспитатель Царапкина Валентина Ивановна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г.Саров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81DCD7"/>
              </a:clrFrom>
              <a:clrTo>
                <a:srgbClr val="81DC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1" y="1770611"/>
            <a:ext cx="11967556" cy="242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39" y="565379"/>
            <a:ext cx="119363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Цель: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закрепить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представление детей о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домашних животных и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их детенышах.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Задачи: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- закреплять знания детей о диких и домашних животных;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-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учить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называть животных и их детенышей;</a:t>
            </a:r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- развивать зрительную память, логическое мышление,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внимание, активную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речь детей, умение слушать взрослого, отвечать на вопросы;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- расширять представление детей об окружающем мире, поддерживать интерес к живой природе;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формировать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у детей эмоциональную восприимчивость и отзывчивость, воспитывать любовь к животным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Как играть: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Назови животное в большом зеленом квадрате, найди и назови его малыша, щёлкни левой клавишей мышки на картинку с его изображением: малыш переместится к маме.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Кнопка «Далее» поможет перейти к следующему слайду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" name="коза"/>
          <p:cNvGrpSpPr/>
          <p:nvPr/>
        </p:nvGrpSpPr>
        <p:grpSpPr>
          <a:xfrm>
            <a:off x="524639" y="313969"/>
            <a:ext cx="5669771" cy="5742930"/>
            <a:chOff x="524639" y="313969"/>
            <a:chExt cx="5669771" cy="57429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B5504F9-D104-4917-8401-46F36DDDF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639" y="313969"/>
              <a:ext cx="5669771" cy="574293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7654" y="741213"/>
              <a:ext cx="5443739" cy="469393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9144530" y="2410690"/>
            <a:ext cx="2809580" cy="2196477"/>
            <a:chOff x="9144530" y="2410690"/>
            <a:chExt cx="2809580" cy="219647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F379921-818B-42A1-AA49-B0F0CE52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4530" y="2410690"/>
              <a:ext cx="2791538" cy="219647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530" y="2410690"/>
              <a:ext cx="2809580" cy="2069870"/>
            </a:xfrm>
            <a:prstGeom prst="rect">
              <a:avLst/>
            </a:prstGeom>
          </p:spPr>
        </p:pic>
      </p:grpSp>
      <p:grpSp>
        <p:nvGrpSpPr>
          <p:cNvPr id="17" name="поросенок"/>
          <p:cNvGrpSpPr/>
          <p:nvPr/>
        </p:nvGrpSpPr>
        <p:grpSpPr>
          <a:xfrm>
            <a:off x="6490019" y="208789"/>
            <a:ext cx="2791538" cy="2196475"/>
            <a:chOff x="6624495" y="214215"/>
            <a:chExt cx="2791538" cy="21964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D785983-120A-4AA0-9690-33FCC14D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495" y="214215"/>
              <a:ext cx="2791538" cy="219647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256" y="487012"/>
              <a:ext cx="2630016" cy="1487155"/>
            </a:xfrm>
            <a:prstGeom prst="rect">
              <a:avLst/>
            </a:prstGeom>
          </p:spPr>
        </p:pic>
      </p:grpSp>
      <p:grpSp>
        <p:nvGrpSpPr>
          <p:cNvPr id="19" name="теленок"/>
          <p:cNvGrpSpPr/>
          <p:nvPr/>
        </p:nvGrpSpPr>
        <p:grpSpPr>
          <a:xfrm>
            <a:off x="6451719" y="4596313"/>
            <a:ext cx="2966865" cy="2196477"/>
            <a:chOff x="6720671" y="4560873"/>
            <a:chExt cx="2966865" cy="219647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5998" y="4560873"/>
              <a:ext cx="2791538" cy="2196477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3" b="17824"/>
            <a:stretch/>
          </p:blipFill>
          <p:spPr>
            <a:xfrm>
              <a:off x="6720671" y="4731027"/>
              <a:ext cx="2727421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93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54908 0.222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7089" y="217722"/>
            <a:ext cx="5789040" cy="5742930"/>
            <a:chOff x="297333" y="217722"/>
            <a:chExt cx="5789040" cy="574293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5A28538-1092-46EB-A2C7-B01ADE69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6602" y="217722"/>
              <a:ext cx="5669771" cy="574293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33" y="217722"/>
              <a:ext cx="5669771" cy="5742930"/>
            </a:xfrm>
            <a:prstGeom prst="rect">
              <a:avLst/>
            </a:prstGeom>
          </p:spPr>
        </p:pic>
      </p:grpSp>
      <p:grpSp>
        <p:nvGrpSpPr>
          <p:cNvPr id="9" name="овца"/>
          <p:cNvGrpSpPr/>
          <p:nvPr/>
        </p:nvGrpSpPr>
        <p:grpSpPr>
          <a:xfrm>
            <a:off x="6624295" y="217722"/>
            <a:ext cx="2612666" cy="2031579"/>
            <a:chOff x="6624295" y="217722"/>
            <a:chExt cx="2612666" cy="203157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2C321F9-6136-4348-8250-01704A94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4993" y="217722"/>
              <a:ext cx="2581968" cy="203157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"/>
            <a:stretch/>
          </p:blipFill>
          <p:spPr>
            <a:xfrm>
              <a:off x="6624295" y="250806"/>
              <a:ext cx="2580831" cy="1918916"/>
            </a:xfrm>
            <a:prstGeom prst="rect">
              <a:avLst/>
            </a:prstGeom>
          </p:spPr>
        </p:pic>
      </p:grpSp>
      <p:grpSp>
        <p:nvGrpSpPr>
          <p:cNvPr id="17" name="котя"/>
          <p:cNvGrpSpPr/>
          <p:nvPr/>
        </p:nvGrpSpPr>
        <p:grpSpPr>
          <a:xfrm>
            <a:off x="9370393" y="2079481"/>
            <a:ext cx="2566502" cy="2019411"/>
            <a:chOff x="9370393" y="2079481"/>
            <a:chExt cx="2566502" cy="201941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0393" y="2079481"/>
              <a:ext cx="2566502" cy="201941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986" y="2104408"/>
              <a:ext cx="2197316" cy="1759226"/>
            </a:xfrm>
            <a:prstGeom prst="rect">
              <a:avLst/>
            </a:prstGeom>
          </p:spPr>
        </p:pic>
      </p:grpSp>
      <p:sp>
        <p:nvSpPr>
          <p:cNvPr id="18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659217" y="3925957"/>
            <a:ext cx="2594113" cy="2034695"/>
            <a:chOff x="6659217" y="3925957"/>
            <a:chExt cx="2594113" cy="203469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59217" y="3925958"/>
              <a:ext cx="2594113" cy="203469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07421" y="3925957"/>
              <a:ext cx="2518298" cy="1905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24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0348 L -0.297 0.001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C321F9-6136-4348-8250-01704A9467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993" y="217722"/>
            <a:ext cx="2581968" cy="20315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A28538-1092-46EB-A2C7-B01ADE69D1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36112" y="320029"/>
            <a:ext cx="5669771" cy="57429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94" y="1209277"/>
            <a:ext cx="5682789" cy="3674351"/>
          </a:xfrm>
          <a:prstGeom prst="rect">
            <a:avLst/>
          </a:prstGeom>
        </p:spPr>
      </p:pic>
      <p:grpSp>
        <p:nvGrpSpPr>
          <p:cNvPr id="21" name="котя"/>
          <p:cNvGrpSpPr/>
          <p:nvPr/>
        </p:nvGrpSpPr>
        <p:grpSpPr>
          <a:xfrm>
            <a:off x="6546168" y="4043548"/>
            <a:ext cx="2566502" cy="2019411"/>
            <a:chOff x="9370393" y="2079481"/>
            <a:chExt cx="2566502" cy="20194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0393" y="2079481"/>
              <a:ext cx="2566502" cy="2019411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986" y="2104408"/>
              <a:ext cx="2197316" cy="1759226"/>
            </a:xfrm>
            <a:prstGeom prst="rect">
              <a:avLst/>
            </a:prstGeom>
          </p:spPr>
        </p:pic>
      </p:grpSp>
      <p:grpSp>
        <p:nvGrpSpPr>
          <p:cNvPr id="25" name="кроль"/>
          <p:cNvGrpSpPr/>
          <p:nvPr/>
        </p:nvGrpSpPr>
        <p:grpSpPr>
          <a:xfrm>
            <a:off x="6645054" y="137262"/>
            <a:ext cx="2581968" cy="2144031"/>
            <a:chOff x="6645054" y="137262"/>
            <a:chExt cx="2581968" cy="214403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2C321F9-6136-4348-8250-01704A94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5054" y="193489"/>
              <a:ext cx="2581968" cy="20315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750" y="137262"/>
              <a:ext cx="2183339" cy="2144031"/>
            </a:xfrm>
            <a:prstGeom prst="rect">
              <a:avLst/>
            </a:prstGeom>
          </p:spPr>
        </p:pic>
      </p:grpSp>
      <p:grpSp>
        <p:nvGrpSpPr>
          <p:cNvPr id="27" name="щен"/>
          <p:cNvGrpSpPr/>
          <p:nvPr/>
        </p:nvGrpSpPr>
        <p:grpSpPr>
          <a:xfrm>
            <a:off x="9420089" y="2281293"/>
            <a:ext cx="2566502" cy="2310585"/>
            <a:chOff x="9420089" y="2281293"/>
            <a:chExt cx="2566502" cy="2310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0089" y="2393273"/>
              <a:ext cx="2566502" cy="201941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8" t="6814" r="8567" b="10343"/>
            <a:stretch/>
          </p:blipFill>
          <p:spPr>
            <a:xfrm>
              <a:off x="9704301" y="2281293"/>
              <a:ext cx="2067340" cy="2310585"/>
            </a:xfrm>
            <a:prstGeom prst="rect">
              <a:avLst/>
            </a:prstGeom>
          </p:spPr>
        </p:pic>
      </p:grpSp>
      <p:sp>
        <p:nvSpPr>
          <p:cNvPr id="29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9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36966 -0.0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39895" y="362455"/>
            <a:ext cx="5806722" cy="5742930"/>
            <a:chOff x="239895" y="362455"/>
            <a:chExt cx="5806722" cy="57429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5A28538-1092-46EB-A2C7-B01ADE69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6846" y="362455"/>
              <a:ext cx="5669771" cy="574293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2" t="6666" r="6819" b="6666"/>
            <a:stretch/>
          </p:blipFill>
          <p:spPr>
            <a:xfrm>
              <a:off x="239895" y="993912"/>
              <a:ext cx="5806722" cy="4641575"/>
            </a:xfrm>
            <a:prstGeom prst="rect">
              <a:avLst/>
            </a:prstGeom>
          </p:spPr>
        </p:pic>
      </p:grpSp>
      <p:grpSp>
        <p:nvGrpSpPr>
          <p:cNvPr id="12" name="жер"/>
          <p:cNvGrpSpPr/>
          <p:nvPr/>
        </p:nvGrpSpPr>
        <p:grpSpPr>
          <a:xfrm>
            <a:off x="6645054" y="193489"/>
            <a:ext cx="2581968" cy="2137811"/>
            <a:chOff x="6645054" y="193489"/>
            <a:chExt cx="2581968" cy="21378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2C321F9-6136-4348-8250-01704A94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5054" y="193489"/>
              <a:ext cx="2581968" cy="20315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592" y="193489"/>
              <a:ext cx="1821659" cy="2137811"/>
            </a:xfrm>
            <a:prstGeom prst="rect">
              <a:avLst/>
            </a:prstGeom>
          </p:spPr>
        </p:pic>
      </p:grpSp>
      <p:grpSp>
        <p:nvGrpSpPr>
          <p:cNvPr id="14" name="кро"/>
          <p:cNvGrpSpPr/>
          <p:nvPr/>
        </p:nvGrpSpPr>
        <p:grpSpPr>
          <a:xfrm>
            <a:off x="9410150" y="2120562"/>
            <a:ext cx="2566502" cy="2019411"/>
            <a:chOff x="9410150" y="2120562"/>
            <a:chExt cx="2566502" cy="201941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0150" y="2120562"/>
              <a:ext cx="2566502" cy="201941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9290" y="2261745"/>
              <a:ext cx="1912662" cy="1878228"/>
            </a:xfrm>
            <a:prstGeom prst="rect">
              <a:avLst/>
            </a:prstGeom>
          </p:spPr>
        </p:pic>
      </p:grpSp>
      <p:grpSp>
        <p:nvGrpSpPr>
          <p:cNvPr id="16" name="порос"/>
          <p:cNvGrpSpPr/>
          <p:nvPr/>
        </p:nvGrpSpPr>
        <p:grpSpPr>
          <a:xfrm>
            <a:off x="6649278" y="3901724"/>
            <a:ext cx="2626753" cy="2034695"/>
            <a:chOff x="6649278" y="3901724"/>
            <a:chExt cx="2626753" cy="203469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49278" y="3901725"/>
              <a:ext cx="2594113" cy="203469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297" y="3901724"/>
              <a:ext cx="2621734" cy="1922605"/>
            </a:xfrm>
            <a:prstGeom prst="rect">
              <a:avLst/>
            </a:prstGeom>
          </p:spPr>
        </p:pic>
      </p:grpSp>
      <p:sp>
        <p:nvSpPr>
          <p:cNvPr id="17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40573 0.5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6846" y="362455"/>
            <a:ext cx="5974078" cy="5742930"/>
            <a:chOff x="376846" y="362455"/>
            <a:chExt cx="5974078" cy="57429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5A28538-1092-46EB-A2C7-B01ADE69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6846" y="362455"/>
              <a:ext cx="5669771" cy="574293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46" y="698269"/>
              <a:ext cx="5974078" cy="4132236"/>
            </a:xfrm>
            <a:prstGeom prst="rect">
              <a:avLst/>
            </a:prstGeom>
          </p:spPr>
        </p:pic>
      </p:grpSp>
      <p:grpSp>
        <p:nvGrpSpPr>
          <p:cNvPr id="9" name="щен"/>
          <p:cNvGrpSpPr/>
          <p:nvPr/>
        </p:nvGrpSpPr>
        <p:grpSpPr>
          <a:xfrm>
            <a:off x="9541745" y="1906670"/>
            <a:ext cx="2566502" cy="2310585"/>
            <a:chOff x="9420089" y="2281293"/>
            <a:chExt cx="2566502" cy="231058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0089" y="2393273"/>
              <a:ext cx="2566502" cy="201941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8" t="6814" r="8567" b="10343"/>
            <a:stretch/>
          </p:blipFill>
          <p:spPr>
            <a:xfrm>
              <a:off x="9704301" y="2281293"/>
              <a:ext cx="2067340" cy="2310585"/>
            </a:xfrm>
            <a:prstGeom prst="rect">
              <a:avLst/>
            </a:prstGeom>
          </p:spPr>
        </p:pic>
      </p:grpSp>
      <p:grpSp>
        <p:nvGrpSpPr>
          <p:cNvPr id="12" name="козленок"/>
          <p:cNvGrpSpPr/>
          <p:nvPr/>
        </p:nvGrpSpPr>
        <p:grpSpPr>
          <a:xfrm>
            <a:off x="6590059" y="362455"/>
            <a:ext cx="2809580" cy="2196477"/>
            <a:chOff x="9144530" y="2410690"/>
            <a:chExt cx="2809580" cy="21964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F379921-818B-42A1-AA49-B0F0CE52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4530" y="2410690"/>
              <a:ext cx="2791538" cy="219647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530" y="2410690"/>
              <a:ext cx="2809580" cy="2069870"/>
            </a:xfrm>
            <a:prstGeom prst="rect">
              <a:avLst/>
            </a:prstGeom>
          </p:spPr>
        </p:pic>
      </p:grpSp>
      <p:grpSp>
        <p:nvGrpSpPr>
          <p:cNvPr id="16" name="ягн"/>
          <p:cNvGrpSpPr/>
          <p:nvPr/>
        </p:nvGrpSpPr>
        <p:grpSpPr>
          <a:xfrm>
            <a:off x="6649278" y="3901725"/>
            <a:ext cx="2594113" cy="2034694"/>
            <a:chOff x="6649278" y="3901725"/>
            <a:chExt cx="2594113" cy="203469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49278" y="3901725"/>
              <a:ext cx="2594113" cy="203469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479" y="3901725"/>
              <a:ext cx="2202739" cy="1991117"/>
            </a:xfrm>
            <a:prstGeom prst="rect">
              <a:avLst/>
            </a:prstGeom>
          </p:spPr>
        </p:pic>
      </p:grpSp>
      <p:sp>
        <p:nvSpPr>
          <p:cNvPr id="17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4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60234 0.3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7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376846" y="362455"/>
            <a:ext cx="5669771" cy="5742930"/>
            <a:chOff x="376846" y="362455"/>
            <a:chExt cx="5669771" cy="57429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5A28538-1092-46EB-A2C7-B01ADE69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6846" y="362455"/>
              <a:ext cx="5669771" cy="574293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CECEC"/>
                </a:clrFrom>
                <a:clrTo>
                  <a:srgbClr val="ECEC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"/>
            <a:stretch/>
          </p:blipFill>
          <p:spPr>
            <a:xfrm flipH="1">
              <a:off x="447786" y="636105"/>
              <a:ext cx="5598829" cy="4511098"/>
            </a:xfrm>
            <a:prstGeom prst="rect">
              <a:avLst/>
            </a:prstGeom>
          </p:spPr>
        </p:pic>
      </p:grpSp>
      <p:grpSp>
        <p:nvGrpSpPr>
          <p:cNvPr id="20" name="кроль"/>
          <p:cNvGrpSpPr/>
          <p:nvPr/>
        </p:nvGrpSpPr>
        <p:grpSpPr>
          <a:xfrm>
            <a:off x="9487592" y="2161904"/>
            <a:ext cx="2581968" cy="2144031"/>
            <a:chOff x="6645054" y="137262"/>
            <a:chExt cx="2581968" cy="214403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2C321F9-6136-4348-8250-01704A94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5054" y="193489"/>
              <a:ext cx="2581968" cy="2031579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750" y="137262"/>
              <a:ext cx="2183339" cy="2144031"/>
            </a:xfrm>
            <a:prstGeom prst="rect">
              <a:avLst/>
            </a:prstGeom>
          </p:spPr>
        </p:pic>
      </p:grpSp>
      <p:grpSp>
        <p:nvGrpSpPr>
          <p:cNvPr id="23" name="порос"/>
          <p:cNvGrpSpPr/>
          <p:nvPr/>
        </p:nvGrpSpPr>
        <p:grpSpPr>
          <a:xfrm>
            <a:off x="6649278" y="3901724"/>
            <a:ext cx="2626753" cy="2034695"/>
            <a:chOff x="6649278" y="3901724"/>
            <a:chExt cx="2626753" cy="203469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49278" y="3901725"/>
              <a:ext cx="2594113" cy="203469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297" y="3901724"/>
              <a:ext cx="2621734" cy="1922605"/>
            </a:xfrm>
            <a:prstGeom prst="rect">
              <a:avLst/>
            </a:prstGeom>
          </p:spPr>
        </p:pic>
      </p:grpSp>
      <p:sp>
        <p:nvSpPr>
          <p:cNvPr id="26" name="Прямоугольник: скругленные углы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15" name="ягн"/>
          <p:cNvGrpSpPr/>
          <p:nvPr/>
        </p:nvGrpSpPr>
        <p:grpSpPr>
          <a:xfrm>
            <a:off x="6649278" y="362455"/>
            <a:ext cx="2594113" cy="2034694"/>
            <a:chOff x="6649278" y="3901725"/>
            <a:chExt cx="2594113" cy="20346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649278" y="3901725"/>
              <a:ext cx="2594113" cy="203469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479" y="3901725"/>
              <a:ext cx="2202739" cy="199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97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27682 0.5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A28538-1092-46EB-A2C7-B01ADE69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846" y="362455"/>
            <a:ext cx="5669771" cy="57429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46" y="652469"/>
            <a:ext cx="5749845" cy="4953895"/>
          </a:xfrm>
          <a:prstGeom prst="rect">
            <a:avLst/>
          </a:prstGeom>
        </p:spPr>
      </p:pic>
      <p:grpSp>
        <p:nvGrpSpPr>
          <p:cNvPr id="8" name="кроль"/>
          <p:cNvGrpSpPr/>
          <p:nvPr/>
        </p:nvGrpSpPr>
        <p:grpSpPr>
          <a:xfrm>
            <a:off x="9362458" y="2409243"/>
            <a:ext cx="2581968" cy="2144031"/>
            <a:chOff x="6645054" y="137262"/>
            <a:chExt cx="2581968" cy="21440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C321F9-6136-4348-8250-01704A94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5054" y="193489"/>
              <a:ext cx="2581968" cy="2031579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750" y="137262"/>
              <a:ext cx="2183339" cy="2144031"/>
            </a:xfrm>
            <a:prstGeom prst="rect">
              <a:avLst/>
            </a:prstGeom>
          </p:spPr>
        </p:pic>
      </p:grpSp>
      <p:grpSp>
        <p:nvGrpSpPr>
          <p:cNvPr id="11" name="котя"/>
          <p:cNvGrpSpPr/>
          <p:nvPr/>
        </p:nvGrpSpPr>
        <p:grpSpPr>
          <a:xfrm>
            <a:off x="7032556" y="232673"/>
            <a:ext cx="2804631" cy="2221719"/>
            <a:chOff x="9370393" y="2079481"/>
            <a:chExt cx="2566502" cy="201941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C5BE90-0FE5-4E87-AF4B-4D554A3FF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0393" y="2079481"/>
              <a:ext cx="2566502" cy="201941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986" y="2104408"/>
              <a:ext cx="2197316" cy="1759226"/>
            </a:xfrm>
            <a:prstGeom prst="rect">
              <a:avLst/>
            </a:prstGeom>
          </p:spPr>
        </p:pic>
      </p:grpSp>
      <p:grpSp>
        <p:nvGrpSpPr>
          <p:cNvPr id="14" name="теленок"/>
          <p:cNvGrpSpPr/>
          <p:nvPr/>
        </p:nvGrpSpPr>
        <p:grpSpPr>
          <a:xfrm>
            <a:off x="6780712" y="4508125"/>
            <a:ext cx="2966865" cy="2196477"/>
            <a:chOff x="6720671" y="4560873"/>
            <a:chExt cx="2966865" cy="219647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D68B621-37B3-45D4-AF2A-ADB5E6C2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5998" y="4560873"/>
              <a:ext cx="2791538" cy="219647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3" b="17824"/>
            <a:stretch/>
          </p:blipFill>
          <p:spPr>
            <a:xfrm>
              <a:off x="6720671" y="4731027"/>
              <a:ext cx="2727421" cy="1828800"/>
            </a:xfrm>
            <a:prstGeom prst="rect">
              <a:avLst/>
            </a:prstGeom>
          </p:spPr>
        </p:pic>
      </p:grpSp>
      <p:sp>
        <p:nvSpPr>
          <p:cNvPr id="17" name="Прямоугольник: скругленные углы 1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8BEDA68-E943-435D-882A-A78EC14A8FBC}"/>
              </a:ext>
            </a:extLst>
          </p:cNvPr>
          <p:cNvSpPr/>
          <p:nvPr/>
        </p:nvSpPr>
        <p:spPr>
          <a:xfrm>
            <a:off x="4840832" y="6172652"/>
            <a:ext cx="1627632" cy="6428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  <a:cs typeface="Times New Roman" panose="02020603050405020304" pitchFamily="18" charset="0"/>
                <a:hlinkClick r:id="" action="ppaction://hlinkshowjump?jump=nextslide"/>
              </a:rPr>
              <a:t>ДАЛЕЕ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0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44193 0.2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96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138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Аствацатуров</dc:creator>
  <cp:lastModifiedBy>Валентина Царапкина</cp:lastModifiedBy>
  <cp:revision>18</cp:revision>
  <dcterms:created xsi:type="dcterms:W3CDTF">2020-07-18T06:52:42Z</dcterms:created>
  <dcterms:modified xsi:type="dcterms:W3CDTF">2024-01-04T21:48:05Z</dcterms:modified>
</cp:coreProperties>
</file>