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06/relationships/vbaProject" Target="vbaProject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6" y="2924944"/>
            <a:ext cx="8856984" cy="2568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81DCD7"/>
              </a:clrFrom>
              <a:clrTo>
                <a:srgbClr val="81DC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411" y="188640"/>
            <a:ext cx="6164585" cy="1790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Царапкина В.И.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548680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мой друг!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тебе поиграть в игру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«Паровозик».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в каждом задании осуществляется нажатием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слайда. Последующее слово начинается со звука, на который заканчивается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какое слово поставить на первое место, посмотрите на последнее слово в предыдущем слайде.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переместить картинку, щелкни по ней правой клавишей мышки. Чтобы «отпустить» картинку, щелкни еще раз!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8856984" cy="2568440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12976"/>
            <a:ext cx="1656184" cy="21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" y="2780928"/>
            <a:ext cx="8856984" cy="2568440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72" y="429904"/>
            <a:ext cx="1711987" cy="1654792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18" y="7101"/>
            <a:ext cx="1656184" cy="2134638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04" y="106178"/>
            <a:ext cx="1897683" cy="1890764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0" y="317770"/>
            <a:ext cx="1440160" cy="21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" y="2780928"/>
            <a:ext cx="8856984" cy="2568440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15" y="220614"/>
            <a:ext cx="1440160" cy="2176241"/>
          </a:xfrm>
          <a:prstGeom prst="rect">
            <a:avLst/>
          </a:prstGeom>
        </p:spPr>
      </p:pic>
      <p:pic>
        <p:nvPicPr>
          <p:cNvPr id="1026" name="Picture 2" descr="https://frutsnab.ru/wa-data/public/shop/products/17/00/17/images/33/33.970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8" y="218220"/>
            <a:ext cx="2376264" cy="18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razrisyika.ru/kart/82/326276-izbushka-dlya-detey-5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54" y="161070"/>
            <a:ext cx="2236472" cy="18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n-cdn.sbermegamarket.ru/hlr-system/184/270/554/108/184/0/100029480871b0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27" r="26848" b="9967"/>
          <a:stretch/>
        </p:blipFill>
        <p:spPr bwMode="auto">
          <a:xfrm>
            <a:off x="3152364" y="23392"/>
            <a:ext cx="1227643" cy="19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" y="2780928"/>
            <a:ext cx="8856984" cy="2568440"/>
          </a:xfrm>
          <a:prstGeom prst="rect">
            <a:avLst/>
          </a:prstGeom>
        </p:spPr>
      </p:pic>
      <p:pic>
        <p:nvPicPr>
          <p:cNvPr id="3" name="Picture 6" descr="https://main-cdn.sbermegamarket.ru/hlr-system/184/270/554/108/184/0/100029480871b0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27" r="26848" b="9967"/>
          <a:stretch/>
        </p:blipFill>
        <p:spPr bwMode="auto">
          <a:xfrm>
            <a:off x="5586954" y="-119483"/>
            <a:ext cx="1227643" cy="19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1.1zoom.ru/big7/899/Juice_Orange_fruit_White_background_Jug_container_561292_2289x1920.jpg">
            <a:hlinkClick r:id="" action="ppaction://macro?name=DragandDrop"/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5" y="234898"/>
            <a:ext cx="17703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02" y="-37703"/>
            <a:ext cx="2304256" cy="2304256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7" y="364607"/>
            <a:ext cx="2127115" cy="14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" y="2780928"/>
            <a:ext cx="8856984" cy="2568440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8948"/>
            <a:ext cx="2127115" cy="1465346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56" y="780511"/>
            <a:ext cx="2027127" cy="1419781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8421" b="5264"/>
          <a:stretch/>
        </p:blipFill>
        <p:spPr>
          <a:xfrm>
            <a:off x="2793135" y="0"/>
            <a:ext cx="1869672" cy="2492896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1094"/>
            <a:ext cx="1763688" cy="10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5" y="2924944"/>
            <a:ext cx="8856984" cy="2568440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26" y="577641"/>
            <a:ext cx="1763688" cy="1050708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3" y="706926"/>
            <a:ext cx="1294133" cy="1260769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19009"/>
          <a:stretch/>
        </p:blipFill>
        <p:spPr>
          <a:xfrm>
            <a:off x="6805434" y="-21724"/>
            <a:ext cx="1728192" cy="2420888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9" y="747038"/>
            <a:ext cx="1362601" cy="9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85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 Царапкина</cp:lastModifiedBy>
  <cp:revision>139</cp:revision>
  <dcterms:created xsi:type="dcterms:W3CDTF">2010-04-23T03:00:43Z</dcterms:created>
  <dcterms:modified xsi:type="dcterms:W3CDTF">2024-01-04T13:59:45Z</dcterms:modified>
</cp:coreProperties>
</file>