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7" r:id="rId12"/>
    <p:sldId id="266" r:id="rId13"/>
    <p:sldId id="265" r:id="rId14"/>
    <p:sldId id="264" r:id="rId15"/>
    <p:sldId id="270" r:id="rId16"/>
    <p:sldId id="271" r:id="rId17"/>
    <p:sldId id="272" r:id="rId18"/>
    <p:sldId id="276" r:id="rId19"/>
    <p:sldId id="275" r:id="rId20"/>
    <p:sldId id="274" r:id="rId21"/>
    <p:sldId id="277" r:id="rId22"/>
    <p:sldId id="273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AE633D-D536-4316-9282-90ACEF2CB9F3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50B84D-3A1A-4945-A632-D7F41DF0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A10A18-AE4F-464A-B7FD-C0A0A80378A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69A0-3139-4BE9-97FC-E840F2223D03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6996-2E41-440F-A79E-A15063D5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5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5333-1264-4098-9A7A-1BD4DAEDB29C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71BE-52E8-4DFF-AC06-CC3453168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E183-C732-4FD2-80EE-A15D8F4F932A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E01D-C9BE-42FA-9452-0108DF0F3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5F85-266D-4D26-9188-66F0C1279B79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68F3-6DB0-4175-8876-859F832A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9584-0DAB-469B-B3C2-AB615B453AD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190B-8927-4CE9-8760-67EA6705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0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6A9F-336F-4FE7-A6AB-BFD790162D78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BC6B-E1DC-475C-866C-5B56FFF5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CAC3-231C-4F35-B2D5-88FA02A74B3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0FA7-A690-4A05-A12D-0BBF7E67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FB5-EC38-41DE-A0CC-C9B27173B7F6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B8C3-A023-4FFB-B863-29AC76D87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64C0-4E26-4DE4-9A7D-4B369F2401AF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97B1-1F85-4706-B5F1-12AE32E7A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4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ABAC-5B85-4438-80D0-3A637648C5A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27BB-E63C-4E4F-A1D7-05F67E991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D970-E5D4-4A9A-8B1D-A7C59E9A7176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DE45-5A04-48C4-967F-DCC3D474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E38A01-0828-4EB8-AFE2-3758749807CF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3E2DA-27B6-450E-8215-CB44DD9D0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022350" y="174625"/>
            <a:ext cx="1019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4. </a:t>
            </a: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Знатоки космического пространства.</a:t>
            </a:r>
            <a:endParaRPr lang="ru-RU" altLang="ru-RU" sz="3600" i="1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6475" y="944563"/>
            <a:ext cx="4613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планет вращается вокруг солнца? 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648450" y="4916488"/>
            <a:ext cx="509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большую планету солнечной системы. 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95338"/>
            <a:ext cx="61087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235325"/>
            <a:ext cx="61087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174038" y="4184650"/>
            <a:ext cx="177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1775" y="971550"/>
            <a:ext cx="619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планета самая холодная? 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73825" y="5308600"/>
            <a:ext cx="5718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планета названа в честь богини любви Венеры? 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281238"/>
            <a:ext cx="508158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86038" y="5803900"/>
            <a:ext cx="1638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414463"/>
            <a:ext cx="4957763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64563" y="762000"/>
            <a:ext cx="1463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lang="ru-RU" altLang="ru-RU" sz="32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03438" y="111125"/>
            <a:ext cx="869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5. Четвёртый лишний</a:t>
            </a:r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4400" i="1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kissclipart-лодка-пнг-clipart-boat-clip-art-b3a5ab491fd327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989013"/>
            <a:ext cx="3468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User\Desktop\15262395466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06475"/>
            <a:ext cx="321786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lunokhod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654425"/>
            <a:ext cx="31877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satellite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992563"/>
            <a:ext cx="35829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o-png-files-have-transparent-background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39725"/>
            <a:ext cx="31464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ser\Desktop\57361521cd4a3154ab428c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785813"/>
            <a:ext cx="2232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User\Desktop\kissclipart-jupiter-png-hd-clipart-jupiter-e2d3c2722af2eb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337343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User\Desktop\265-2654256_computer-icons-desktop-wallpaper-clip-art-солнце-пн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852863"/>
            <a:ext cx="30686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371309390-Libra_Constellation_by_Renesmee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2250"/>
            <a:ext cx="269716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User\Desktop\constellation-transparent-scorpi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1975"/>
            <a:ext cx="26685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User\Desktop\neptu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06813"/>
            <a:ext cx="25209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constellation-transparent-ursa-major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338638"/>
            <a:ext cx="2933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30175"/>
            <a:ext cx="31464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47688"/>
            <a:ext cx="25241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378200"/>
            <a:ext cx="35972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Users\User\Desktop\lix1tmso-800x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475038"/>
            <a:ext cx="30972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314450" y="200025"/>
            <a:ext cx="989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6. Выбери правильный ответ.</a:t>
            </a:r>
            <a:endParaRPr lang="ru-RU" altLang="ru-RU" sz="4400" i="1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12" y="984459"/>
            <a:ext cx="7515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 запуска ракеты?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15888" y="3554413"/>
            <a:ext cx="4332287" cy="2913062"/>
            <a:chOff x="311276" y="875482"/>
            <a:chExt cx="4332732" cy="29135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977" y="875482"/>
              <a:ext cx="4320031" cy="2913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6" descr="http://kleinburd.ru/news/wp-content/uploads/2014/12/130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36" y="894865"/>
              <a:ext cx="4241774" cy="28160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11276" y="3367173"/>
              <a:ext cx="4332731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Секретная база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027988" y="3768725"/>
            <a:ext cx="3743325" cy="2698750"/>
            <a:chOff x="4816266" y="1152454"/>
            <a:chExt cx="3743884" cy="26975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21029" y="1152454"/>
              <a:ext cx="3712129" cy="2697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http://zapolarka.ru/wp-content/uploads/2016/03/5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902" y="1182897"/>
              <a:ext cx="3739248" cy="2494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816266" y="3424601"/>
              <a:ext cx="3716175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Аэродром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949700" y="1722438"/>
            <a:ext cx="4264025" cy="2717800"/>
            <a:chOff x="2656760" y="3951227"/>
            <a:chExt cx="4263232" cy="27181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66283" y="3951227"/>
              <a:ext cx="4239424" cy="2718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2" descr="http://space-russia.narod.ru/foto/pr03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391" y="3957053"/>
              <a:ext cx="4253601" cy="2695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656760" y="6256725"/>
              <a:ext cx="4249377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Космодром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336" y="252940"/>
            <a:ext cx="9800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человек, который летает в космос?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98488" y="833438"/>
            <a:ext cx="4144962" cy="2928937"/>
            <a:chOff x="526895" y="894865"/>
            <a:chExt cx="4145208" cy="292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1183" y="909151"/>
              <a:ext cx="4130920" cy="2912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" name="Picture 2" descr="http://structure.mil.ru/images/military/military/photo/DSC_0548s%281%2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02" y="894865"/>
              <a:ext cx="4130400" cy="2928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6895" y="3400411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Лётчик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773488" y="4013200"/>
            <a:ext cx="4392612" cy="2505075"/>
            <a:chOff x="4572000" y="720406"/>
            <a:chExt cx="4392488" cy="250554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572000" y="720406"/>
              <a:ext cx="4392488" cy="2505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6" descr="http://www.neveroyatno.info/_nw/30/s5026326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855" y="745010"/>
              <a:ext cx="4366833" cy="2370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572000" y="2807697"/>
              <a:ext cx="4380688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Пришелец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207250" y="884238"/>
            <a:ext cx="4270375" cy="2865437"/>
            <a:chOff x="2657833" y="3949644"/>
            <a:chExt cx="4269798" cy="28658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65770" y="3963933"/>
              <a:ext cx="4239639" cy="2843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8439" name="Группа 8"/>
            <p:cNvGrpSpPr>
              <a:grpSpLocks/>
            </p:cNvGrpSpPr>
            <p:nvPr/>
          </p:nvGrpSpPr>
          <p:grpSpPr bwMode="auto">
            <a:xfrm>
              <a:off x="2657833" y="3949644"/>
              <a:ext cx="4269798" cy="2865805"/>
              <a:chOff x="2657833" y="3949644"/>
              <a:chExt cx="4269798" cy="2865805"/>
            </a:xfrm>
          </p:grpSpPr>
          <p:pic>
            <p:nvPicPr>
              <p:cNvPr id="10" name="Picture 4" descr="http://www.arms-expo.ru/img/258/258957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833" y="3949644"/>
                <a:ext cx="4269798" cy="28435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2666391" y="6419402"/>
                <a:ext cx="4239746" cy="3960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i="1" dirty="0">
                    <a:ln w="10541" cmpd="sng">
                      <a:solidFill>
                        <a:srgbClr val="4F81BD">
                          <a:shade val="88000"/>
                          <a:satMod val="110000"/>
                        </a:srgbClr>
                      </a:solidFill>
                      <a:prstDash val="solid"/>
                    </a:ln>
                    <a:solidFill>
                      <a:srgbClr val="1F497D">
                        <a:lumMod val="50000"/>
                      </a:srgbClr>
                    </a:solidFill>
                  </a:rPr>
                  <a:t>Космонавт</a:t>
                </a:r>
                <a:endParaRPr lang="ru-RU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340" y="187626"/>
            <a:ext cx="964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самое близкое к Земле космическое тело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635000" y="895350"/>
            <a:ext cx="4213225" cy="2997200"/>
            <a:chOff x="204489" y="826251"/>
            <a:chExt cx="4212667" cy="2997193"/>
          </a:xfrm>
        </p:grpSpPr>
        <p:grpSp>
          <p:nvGrpSpPr>
            <p:cNvPr id="19470" name="Группа 3"/>
            <p:cNvGrpSpPr>
              <a:grpSpLocks/>
            </p:cNvGrpSpPr>
            <p:nvPr/>
          </p:nvGrpSpPr>
          <p:grpSpPr bwMode="auto">
            <a:xfrm>
              <a:off x="204489" y="826251"/>
              <a:ext cx="4212667" cy="2997193"/>
              <a:chOff x="204489" y="826251"/>
              <a:chExt cx="4212667" cy="2997193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7346" y="873876"/>
                <a:ext cx="4130128" cy="2913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3" descr="C:\Users\Евгения\Desktop\Космос\Фон\b2ap3_large_vliyanie-solntse-planetyi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489" y="826251"/>
                <a:ext cx="4212667" cy="29971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235745" y="3356992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Луна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927475" y="3870325"/>
            <a:ext cx="4049713" cy="2852738"/>
            <a:chOff x="2555776" y="3872916"/>
            <a:chExt cx="4049168" cy="2851926"/>
          </a:xfrm>
        </p:grpSpPr>
        <p:grpSp>
          <p:nvGrpSpPr>
            <p:cNvPr id="19466" name="Группа 13"/>
            <p:cNvGrpSpPr>
              <a:grpSpLocks/>
            </p:cNvGrpSpPr>
            <p:nvPr/>
          </p:nvGrpSpPr>
          <p:grpSpPr bwMode="auto">
            <a:xfrm>
              <a:off x="2555776" y="3872916"/>
              <a:ext cx="4049168" cy="2825442"/>
              <a:chOff x="2555776" y="3872916"/>
              <a:chExt cx="4049168" cy="282544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98633" y="3933224"/>
                <a:ext cx="3953930" cy="2764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5" descr="http://nabludatel.net/wp-content/uploads/2016/12/1-72-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3872916"/>
                <a:ext cx="4049168" cy="26994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597929" y="6306587"/>
              <a:ext cx="3959852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Комета Галлея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016750" y="966788"/>
            <a:ext cx="4314825" cy="2873375"/>
            <a:chOff x="4547381" y="908720"/>
            <a:chExt cx="4314656" cy="2872029"/>
          </a:xfrm>
        </p:grpSpPr>
        <p:grpSp>
          <p:nvGrpSpPr>
            <p:cNvPr id="19462" name="Группа 8"/>
            <p:cNvGrpSpPr>
              <a:grpSpLocks/>
            </p:cNvGrpSpPr>
            <p:nvPr/>
          </p:nvGrpSpPr>
          <p:grpSpPr bwMode="auto">
            <a:xfrm>
              <a:off x="4547381" y="908720"/>
              <a:ext cx="4314656" cy="2871967"/>
              <a:chOff x="4547381" y="908720"/>
              <a:chExt cx="4314656" cy="2871967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7543" y="937282"/>
                <a:ext cx="4240046" cy="28434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2" descr="http://www.niceimage.ru/pic/201305/2560x1600/niceimage.ru-44798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381" y="908720"/>
                <a:ext cx="4314656" cy="26966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4574733" y="3384702"/>
              <a:ext cx="4239746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Солнце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4" y="0"/>
            <a:ext cx="10737669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самоходного аппарата, совершившего путешествие по поверхности Луны?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87325" y="1065213"/>
            <a:ext cx="4144963" cy="2957512"/>
            <a:chOff x="239796" y="908720"/>
            <a:chExt cx="4145208" cy="2956661"/>
          </a:xfrm>
        </p:grpSpPr>
        <p:grpSp>
          <p:nvGrpSpPr>
            <p:cNvPr id="20494" name="Группа 3"/>
            <p:cNvGrpSpPr>
              <a:grpSpLocks/>
            </p:cNvGrpSpPr>
            <p:nvPr/>
          </p:nvGrpSpPr>
          <p:grpSpPr bwMode="auto">
            <a:xfrm>
              <a:off x="247006" y="908720"/>
              <a:ext cx="4130358" cy="2952328"/>
              <a:chOff x="247006" y="908720"/>
              <a:chExt cx="4130358" cy="2952328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7734" y="946809"/>
                <a:ext cx="4129331" cy="29138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2" descr="https://spaceflight.nasa.gov/gallery/images/shuttle/sts-110/hires/sts110-s-015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42" b="21028"/>
              <a:stretch/>
            </p:blipFill>
            <p:spPr bwMode="auto">
              <a:xfrm>
                <a:off x="266034" y="908720"/>
                <a:ext cx="4111330" cy="28862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239796" y="3443514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Колумбия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781425" y="3881438"/>
            <a:ext cx="4084638" cy="2835275"/>
            <a:chOff x="2539872" y="3933056"/>
            <a:chExt cx="4085123" cy="2836461"/>
          </a:xfrm>
        </p:grpSpPr>
        <p:grpSp>
          <p:nvGrpSpPr>
            <p:cNvPr id="20490" name="Группа 13"/>
            <p:cNvGrpSpPr>
              <a:grpSpLocks/>
            </p:cNvGrpSpPr>
            <p:nvPr/>
          </p:nvGrpSpPr>
          <p:grpSpPr bwMode="auto">
            <a:xfrm>
              <a:off x="2539872" y="3933056"/>
              <a:ext cx="4085123" cy="2836461"/>
              <a:chOff x="2539872" y="3976915"/>
              <a:chExt cx="4085123" cy="2836461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98617" y="4048382"/>
                <a:ext cx="3954932" cy="27649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5" descr="C:\Users\Евгения\Desktop\Космос\molniya_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1" t="-910" r="11615" b="910"/>
              <a:stretch/>
            </p:blipFill>
            <p:spPr bwMode="auto">
              <a:xfrm>
                <a:off x="2539872" y="3976915"/>
                <a:ext cx="4085123" cy="269528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587652" y="6342353"/>
              <a:ext cx="3959852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Молния – 1 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748588" y="1058863"/>
            <a:ext cx="4140200" cy="3022600"/>
            <a:chOff x="4572000" y="997402"/>
            <a:chExt cx="4139625" cy="3021643"/>
          </a:xfrm>
        </p:grpSpPr>
        <p:grpSp>
          <p:nvGrpSpPr>
            <p:cNvPr id="20486" name="Группа 8"/>
            <p:cNvGrpSpPr>
              <a:grpSpLocks/>
            </p:cNvGrpSpPr>
            <p:nvPr/>
          </p:nvGrpSpPr>
          <p:grpSpPr bwMode="auto">
            <a:xfrm>
              <a:off x="4577825" y="997402"/>
              <a:ext cx="4133800" cy="3021643"/>
              <a:chOff x="4577825" y="997402"/>
              <a:chExt cx="4133800" cy="3021643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8349" y="1018032"/>
                <a:ext cx="4133276" cy="2842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 descr="http://cn15.nevsedoma.com.ua/photo/9/921/248_files/4-12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858" y="997402"/>
                <a:ext cx="4125108" cy="30216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4572000" y="3502132"/>
              <a:ext cx="4130102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Луноход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550" y="1558925"/>
            <a:ext cx="85979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космоса»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308" y="252940"/>
            <a:ext cx="8125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 счёту от Солнца планета Земля?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2214" y="1074916"/>
            <a:ext cx="3399888" cy="3758342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50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15393" y="3474720"/>
            <a:ext cx="2969623" cy="3066903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b="1" spc="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5000" b="1" spc="5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79726" y="1269085"/>
            <a:ext cx="3271896" cy="3250664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b="1" spc="5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5000" b="1" spc="50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5175" y="161500"/>
            <a:ext cx="5428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является планетой?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305" y="718455"/>
            <a:ext cx="5870369" cy="1815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sz="9600" b="1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572" y="2852936"/>
            <a:ext cx="6164492" cy="136815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sz="96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7440" y="4573146"/>
            <a:ext cx="6595892" cy="134718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FFE26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СНИКЕРС</a:t>
            </a:r>
            <a:endParaRPr lang="ru-RU" sz="9600" b="1" spc="50" dirty="0">
              <a:ln w="11430"/>
              <a:solidFill>
                <a:srgbClr val="FFE26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644900" y="1893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0147" y="2588512"/>
            <a:ext cx="10793339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</a:t>
            </a:r>
            <a:endParaRPr lang="ru-RU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232275" y="-65088"/>
            <a:ext cx="3997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1. </a:t>
            </a:r>
          </a:p>
          <a:p>
            <a:pPr algn="ctr"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7338" y="1282700"/>
            <a:ext cx="566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праздник отмечает наша страна 12 апреля?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435350"/>
            <a:ext cx="5294312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02438" y="1298575"/>
            <a:ext cx="4875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наша планета?</a:t>
            </a:r>
            <a:endParaRPr lang="ru-RU" altLang="ru-RU" sz="3600" b="1" i="1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30588"/>
            <a:ext cx="4875212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4638" y="814388"/>
            <a:ext cx="567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впервые полетел в космос?</a:t>
            </a:r>
            <a:endParaRPr lang="ru-RU" altLang="ru-RU" sz="3600" b="1" i="1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74688"/>
            <a:ext cx="5295900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65425"/>
            <a:ext cx="58356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00750" y="4830763"/>
            <a:ext cx="6096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 космический корабль, на котором Гагарин отправился в космос? </a:t>
            </a:r>
            <a:endParaRPr lang="ru-RU" altLang="ru-RU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95988" y="4549775"/>
            <a:ext cx="609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собак, которые первыми совершили полет и благополучно вернулись обратно? </a:t>
            </a:r>
            <a:endParaRPr lang="ru-RU" altLang="ru-RU" sz="3600" b="1" i="1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950" y="109538"/>
            <a:ext cx="4868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снаряжение космонавтов? </a:t>
            </a:r>
            <a:endParaRPr lang="ru-RU" altLang="ru-RU" sz="3600" b="1" i="1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11338"/>
            <a:ext cx="3289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00063"/>
            <a:ext cx="6437312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2771775" y="117475"/>
            <a:ext cx="719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2. Построй ракету.</a:t>
            </a:r>
            <a:endParaRPr lang="ru-RU" alt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5347" r="70444" b="53658"/>
          <a:stretch>
            <a:fillRect/>
          </a:stretch>
        </p:blipFill>
        <p:spPr bwMode="auto">
          <a:xfrm>
            <a:off x="7367588" y="1084263"/>
            <a:ext cx="3822700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63538" y="1808163"/>
            <a:ext cx="6262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Крыльев нет, Но это птица, </a:t>
            </a:r>
          </a:p>
          <a:p>
            <a:pPr eaLnBrk="1" hangingPunct="1"/>
            <a:r>
              <a:rPr lang="ru-RU" altLang="ru-RU" sz="36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Полетит- И прилунится…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251075" y="93663"/>
            <a:ext cx="7715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3. </a:t>
            </a:r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словечко.</a:t>
            </a:r>
            <a:endParaRPr lang="ru-RU" alt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725" y="935038"/>
            <a:ext cx="56388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глаз вооружить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звездами дружить,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Млечный путь увидеть чтоб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мощный …</a:t>
            </a:r>
          </a:p>
          <a:p>
            <a:pPr algn="just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665913" y="4108450"/>
            <a:ext cx="49466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корабле воздушном,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Космическом, послушном,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обгоняя ветер,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Несемся на…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985838" y="2930525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(телескоп)</a:t>
            </a:r>
            <a:endParaRPr lang="ru-RU" altLang="ru-RU" sz="2000" i="1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382963"/>
            <a:ext cx="47815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914400"/>
            <a:ext cx="49307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9055100" y="619601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(Ракете)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2238" y="425450"/>
            <a:ext cx="55737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ракеты есть водитель,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Невесомости любитель.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По-английски: «астронавт»,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по-русски … </a:t>
            </a:r>
            <a:r>
              <a:rPr lang="ru-RU" altLang="ru-RU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(космонавт)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91238" y="4017963"/>
            <a:ext cx="56007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первый в космосе,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 с огромной скоростью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русский парень,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космонавт … </a:t>
            </a:r>
            <a:r>
              <a:rPr lang="ru-RU" altLang="ru-RU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(Гагарин)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82900"/>
            <a:ext cx="3706812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815975"/>
            <a:ext cx="61309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7013" y="260350"/>
            <a:ext cx="5794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ночью путь,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Звездам не дает заснуть.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 спят, ей не до сна,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светит нам … </a:t>
            </a:r>
            <a:r>
              <a:rPr lang="ru-RU" altLang="ru-RU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(Луна)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94613" y="4448175"/>
            <a:ext cx="41005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голубая,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Любимая, родная.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твоя, она моя,</a:t>
            </a:r>
          </a:p>
          <a:p>
            <a:pPr algn="just" eaLnBrk="1" hangingPunct="1"/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называется… </a:t>
            </a:r>
            <a:r>
              <a:rPr lang="ru-RU" altLang="ru-RU" sz="2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(Земля)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155950"/>
            <a:ext cx="490855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88938"/>
            <a:ext cx="541496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312</Words>
  <Application>Microsoft Office PowerPoint</Application>
  <PresentationFormat>Широкоэкранный</PresentationFormat>
  <Paragraphs>77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Валентина Царапкина</cp:lastModifiedBy>
  <cp:revision>25</cp:revision>
  <dcterms:created xsi:type="dcterms:W3CDTF">2022-04-09T08:54:55Z</dcterms:created>
  <dcterms:modified xsi:type="dcterms:W3CDTF">2023-12-31T10:52:13Z</dcterms:modified>
</cp:coreProperties>
</file>