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5640-527C-42B3-9FD4-A91381052C67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9845-4F35-4946-A3CD-906889276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0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4B9F-5226-4536-9D75-580860DCDD78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E449-0101-4778-B5B9-0626CCA6C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3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30EE-C2DD-4D87-A876-29408472047F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C442-1B80-4732-9B16-6BDD51A71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F5EA-A1D3-44D4-8ADD-295F59B4412F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0CB5-CB24-49E8-B8C2-BD774A86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8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1DB7-AA3A-418C-9E31-0D266CAC3D07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A99E-A158-42EC-9D3F-139D4AA9D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D424-EF4A-4E18-911D-9B771F3A1B1F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C108-C857-46D3-847D-C36076EBE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6AB2-08E3-44E5-AEE2-098EAEB26DD8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89FA-57CE-481F-A997-6D65DBA66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2CC1-A52E-43B6-BBD5-8D475761F145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0CA64-F426-4159-94C0-14002ADF0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5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4350-817E-41AF-96C2-2728BCB6BCC4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15CD-CEF5-4A5E-AEC0-6D2F8E9EF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0B34-E30C-4DD8-ABB6-87C8CA567DA5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9C13-5F9B-454D-A852-C31103F44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8D04-4700-4B56-A978-2951F6525CF5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C7C8-8846-4691-A73F-574699791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1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F24193-9949-45D5-9B8D-E6635E80551C}" type="datetimeFigureOut">
              <a:rPr lang="ru-RU"/>
              <a:pPr>
                <a:defRPr/>
              </a:pPr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3C14F-7019-412A-9942-5E1CA91E2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0825" y="692150"/>
            <a:ext cx="7772400" cy="1470025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Разработала: </a:t>
            </a:r>
          </a:p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Гомзикова Елена Алексеевна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241" y="768380"/>
            <a:ext cx="7710188" cy="273921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Интерактивная игра</a:t>
            </a:r>
            <a:b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«Космос»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395288" y="115888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Муниципальное автономное дошкольное образовательное учреждение</a:t>
            </a:r>
          </a:p>
          <a:p>
            <a:pPr algn="ctr" eaLnBrk="1" hangingPunct="1"/>
            <a:r>
              <a:rPr lang="ru-RU" altLang="ru-RU"/>
              <a:t>Центр развития ребенка – детский сад №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371600" y="260350"/>
            <a:ext cx="7772400" cy="1470025"/>
          </a:xfrm>
        </p:spPr>
        <p:txBody>
          <a:bodyPr/>
          <a:lstStyle/>
          <a:p>
            <a:r>
              <a:rPr lang="ru-RU" altLang="ru-RU" sz="3600" smtClean="0"/>
              <a:t>Сколько планет входит в Солнечную систему? </a:t>
            </a:r>
            <a:br>
              <a:rPr lang="ru-RU" altLang="ru-RU" sz="3600" smtClean="0"/>
            </a:br>
            <a:r>
              <a:rPr lang="ru-RU" altLang="ru-RU" sz="3600" smtClean="0"/>
              <a:t>Выбери правильный ответ.</a:t>
            </a: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54138"/>
            <a:ext cx="36925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4221163"/>
            <a:ext cx="20669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2309813"/>
            <a:ext cx="1812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195513"/>
            <a:ext cx="12033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назад 9">
            <a:hlinkClick r:id="" action="ppaction://hlinkshowjump?jump=firstslide" highlightClick="1"/>
          </p:cNvPr>
          <p:cNvSpPr/>
          <p:nvPr/>
        </p:nvSpPr>
        <p:spPr>
          <a:xfrm>
            <a:off x="7847856" y="6283648"/>
            <a:ext cx="1296144" cy="57435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л10_1_.mp3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49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825" y="692150"/>
            <a:ext cx="7772400" cy="1470025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574800" y="768350"/>
            <a:ext cx="60150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Данная игра разработана для детей  старшего дошкольного возраста.</a:t>
            </a:r>
          </a:p>
          <a:p>
            <a:pPr algn="ctr" eaLnBrk="1" hangingPunct="1"/>
            <a:r>
              <a:rPr lang="ru-RU" altLang="ru-RU" sz="3200" b="1"/>
              <a:t>Цели игры: </a:t>
            </a:r>
            <a:r>
              <a:rPr lang="ru-RU" altLang="ru-RU" sz="3200"/>
              <a:t>развитие познавательных способностей детей; закрепление элементарных знаний о космосе. </a:t>
            </a:r>
            <a:r>
              <a:rPr lang="ru-RU" altLang="ru-RU" sz="3200" b="1"/>
              <a:t>Задачи игры</a:t>
            </a:r>
            <a:r>
              <a:rPr lang="ru-RU" altLang="ru-RU" sz="3200"/>
              <a:t>: активизировать и обогащать словарь детей; закрепить знания детей о космосе.</a:t>
            </a: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812359" y="6093296"/>
            <a:ext cx="1085863" cy="58042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1025" y="1700213"/>
            <a:ext cx="6045200" cy="21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>Загадка</a:t>
            </a:r>
            <a:r>
              <a:rPr lang="ru-RU" sz="2700" dirty="0" smtClean="0"/>
              <a:t>: По </a:t>
            </a:r>
            <a:r>
              <a:rPr lang="ru-RU" sz="2700" dirty="0"/>
              <a:t>темному небу рассыпан горошек Цветной карамели из сахарной крошки, И только тогда, когда утро настанет, Вся карамель та внезапно растает.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44588"/>
            <a:ext cx="303688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3792538" y="830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881563" y="3368675"/>
            <a:ext cx="3911600" cy="3260725"/>
            <a:chOff x="4881678" y="3439802"/>
            <a:chExt cx="3911218" cy="3260490"/>
          </a:xfrm>
        </p:grpSpPr>
        <p:pic>
          <p:nvPicPr>
            <p:cNvPr id="410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678" y="4653136"/>
              <a:ext cx="1196752" cy="11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782" y="3439802"/>
              <a:ext cx="1811710" cy="181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088" y="4999484"/>
              <a:ext cx="1700808" cy="170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Управляющая кнопка: далее 5">
            <a:hlinkClick r:id="rId8" action="ppaction://hlinksldjump" highlightClick="1"/>
          </p:cNvPr>
          <p:cNvSpPr/>
          <p:nvPr/>
        </p:nvSpPr>
        <p:spPr>
          <a:xfrm>
            <a:off x="8034450" y="6278657"/>
            <a:ext cx="1094004" cy="54868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загадка_1_.mp3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4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115888"/>
            <a:ext cx="6840537" cy="1360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Рассмотри внимательно и покажи  астрономический прибор  для наблюдения за космическими телами?</a:t>
            </a:r>
            <a:endParaRPr lang="ru-RU" sz="31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108075"/>
            <a:ext cx="3497263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221038"/>
            <a:ext cx="29940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44675"/>
            <a:ext cx="24765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4005263"/>
            <a:ext cx="25034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rId9" action="ppaction://hlinksldjump" highlightClick="1"/>
          </p:cNvPr>
          <p:cNvSpPr/>
          <p:nvPr/>
        </p:nvSpPr>
        <p:spPr>
          <a:xfrm>
            <a:off x="7754806" y="6237312"/>
            <a:ext cx="1238590" cy="620688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4_сл_1_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281113"/>
            <a:ext cx="52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1025" y="1700213"/>
            <a:ext cx="6045200" cy="21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Покажи </a:t>
            </a:r>
            <a:r>
              <a:rPr lang="ru-RU" dirty="0"/>
              <a:t>планету Земля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03313"/>
            <a:ext cx="3036887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3792538" y="8302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922588"/>
            <a:ext cx="203993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00463"/>
            <a:ext cx="29670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2486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Управляющая кнопка: далее 14">
            <a:hlinkClick r:id="rId10" action="ppaction://hlinksldjump" highlightClick="1"/>
          </p:cNvPr>
          <p:cNvSpPr/>
          <p:nvPr/>
        </p:nvSpPr>
        <p:spPr>
          <a:xfrm>
            <a:off x="7884368" y="6337835"/>
            <a:ext cx="1259632" cy="520165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5сл_1_.mp3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8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9925" y="1122363"/>
            <a:ext cx="5291138" cy="893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чем можно полететь в космос?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8638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27940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357563"/>
            <a:ext cx="32750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алее 5">
            <a:hlinkClick r:id="rId8" action="ppaction://hlinksldjump" highlightClick="1"/>
          </p:cNvPr>
          <p:cNvSpPr/>
          <p:nvPr/>
        </p:nvSpPr>
        <p:spPr>
          <a:xfrm>
            <a:off x="7884368" y="6309320"/>
            <a:ext cx="1253593" cy="54868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слайд_66_1_.mp3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36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875" y="768350"/>
            <a:ext cx="5467350" cy="1393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помощью геометрических фигур построй ракету.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99438" y="5014913"/>
            <a:ext cx="3829050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86375" y="2979738"/>
            <a:ext cx="847725" cy="88265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-28575"/>
            <a:ext cx="21637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54788" y="4926013"/>
            <a:ext cx="730250" cy="7651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54488" y="2693988"/>
            <a:ext cx="719137" cy="1627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54788" y="3541713"/>
            <a:ext cx="503237" cy="455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709613" y="2543175"/>
            <a:ext cx="2116137" cy="3348038"/>
            <a:chOff x="1911526" y="2529973"/>
            <a:chExt cx="2116136" cy="334762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637013" y="3412513"/>
              <a:ext cx="773113" cy="16952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67188" y="3739498"/>
              <a:ext cx="504825" cy="4555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2590976" y="2529973"/>
              <a:ext cx="846137" cy="88254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67188" y="4329974"/>
              <a:ext cx="504825" cy="4539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 rot="10800000" flipV="1">
              <a:off x="1911526" y="4536324"/>
              <a:ext cx="747712" cy="134127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ый треугольник 20"/>
            <p:cNvSpPr/>
            <p:nvPr/>
          </p:nvSpPr>
          <p:spPr>
            <a:xfrm rot="10800000" flipH="1" flipV="1">
              <a:off x="3379962" y="4536324"/>
              <a:ext cx="647700" cy="1341271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49713" y="5068071"/>
              <a:ext cx="730250" cy="765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Прямоугольный треугольник 9"/>
          <p:cNvSpPr/>
          <p:nvPr/>
        </p:nvSpPr>
        <p:spPr>
          <a:xfrm rot="10800000" flipV="1">
            <a:off x="3444875" y="5095875"/>
            <a:ext cx="749300" cy="134143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H="1" flipV="1">
            <a:off x="5103813" y="5072063"/>
            <a:ext cx="647700" cy="134143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18488" y="4425950"/>
            <a:ext cx="504825" cy="48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Управляющая кнопка: далее 24">
            <a:hlinkClick r:id="rId4" action="ppaction://hlinksldjump" highlightClick="1"/>
          </p:cNvPr>
          <p:cNvSpPr/>
          <p:nvPr/>
        </p:nvSpPr>
        <p:spPr>
          <a:xfrm>
            <a:off x="7884368" y="6309321"/>
            <a:ext cx="1259632" cy="54868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сл7_1_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755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2.22222E-6 L -5.55556E-7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04514 L -0.03056 -0.242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2448 -0.16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764 L -0.25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107 L -0.4342 -0.233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115 L -0.26458 -0.09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9" grpId="0" animBg="1"/>
      <p:bldP spid="10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635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Покажи, кто из этих космонавтов первым полетел в космос?</a:t>
            </a:r>
            <a:endParaRPr lang="ru-RU" sz="28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7717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608138"/>
            <a:ext cx="28352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54425"/>
            <a:ext cx="14462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54425"/>
            <a:ext cx="22828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8028384" y="6237312"/>
            <a:ext cx="1115616" cy="620688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сл8_1_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8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471488"/>
            <a:ext cx="6680200" cy="650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Покажите одежду космонавта.</a:t>
            </a:r>
            <a:endParaRPr lang="ru-RU" sz="2800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6538" y="5073650"/>
            <a:ext cx="3830637" cy="1752600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174" y="768380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200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49625"/>
            <a:ext cx="25638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38325"/>
            <a:ext cx="24844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628775"/>
            <a:ext cx="27098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7809550" y="6309320"/>
            <a:ext cx="1334450" cy="54868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9сл_1_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8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Arial Black</vt:lpstr>
      <vt:lpstr>Тема Office</vt:lpstr>
      <vt:lpstr> </vt:lpstr>
      <vt:lpstr> </vt:lpstr>
      <vt:lpstr>Загадка: По темному небу рассыпан горошек Цветной карамели из сахарной крошки, И только тогда, когда утро настанет, Вся карамель та внезапно растает.  </vt:lpstr>
      <vt:lpstr> Рассмотри внимательно и покажи  астрономический прибор  для наблюдения за космическими телами?</vt:lpstr>
      <vt:lpstr>Покажи планету Земля .</vt:lpstr>
      <vt:lpstr> На чем можно полететь в космос? </vt:lpstr>
      <vt:lpstr> С помощью геометрических фигур построй ракету. </vt:lpstr>
      <vt:lpstr> Покажи, кто из этих космонавтов первым полетел в космос?</vt:lpstr>
      <vt:lpstr> Покажите одежду космонавта.</vt:lpstr>
      <vt:lpstr>Сколько планет входит в Солнечную систему?  Выбери правильный ответ.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Слава</dc:creator>
  <cp:lastModifiedBy>Валентина Царапкина</cp:lastModifiedBy>
  <cp:revision>26</cp:revision>
  <dcterms:created xsi:type="dcterms:W3CDTF">2020-04-07T10:30:08Z</dcterms:created>
  <dcterms:modified xsi:type="dcterms:W3CDTF">2023-12-31T10:55:54Z</dcterms:modified>
</cp:coreProperties>
</file>