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60" r:id="rId4"/>
    <p:sldId id="261" r:id="rId5"/>
    <p:sldId id="262" r:id="rId6"/>
    <p:sldId id="263" r:id="rId7"/>
    <p:sldId id="265" r:id="rId8"/>
    <p:sldId id="264" r:id="rId9"/>
    <p:sldId id="303" r:id="rId10"/>
    <p:sldId id="299" r:id="rId11"/>
    <p:sldId id="300" r:id="rId12"/>
    <p:sldId id="301" r:id="rId13"/>
    <p:sldId id="302" r:id="rId14"/>
    <p:sldId id="304" r:id="rId15"/>
    <p:sldId id="305" r:id="rId16"/>
    <p:sldId id="306" r:id="rId17"/>
    <p:sldId id="307" r:id="rId18"/>
    <p:sldId id="308" r:id="rId19"/>
    <p:sldId id="271" r:id="rId20"/>
    <p:sldId id="339" r:id="rId21"/>
    <p:sldId id="340" r:id="rId22"/>
    <p:sldId id="336" r:id="rId23"/>
    <p:sldId id="337" r:id="rId24"/>
    <p:sldId id="338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4" r:id="rId34"/>
    <p:sldId id="328" r:id="rId35"/>
    <p:sldId id="329" r:id="rId36"/>
    <p:sldId id="294" r:id="rId37"/>
    <p:sldId id="341" r:id="rId3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CCFFCC"/>
    <a:srgbClr val="FFCCCC"/>
    <a:srgbClr val="0066FF"/>
    <a:srgbClr val="FF3399"/>
    <a:srgbClr val="CC00FF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1" autoAdjust="0"/>
    <p:restoredTop sz="94660"/>
  </p:normalViewPr>
  <p:slideViewPr>
    <p:cSldViewPr>
      <p:cViewPr varScale="1">
        <p:scale>
          <a:sx n="94" d="100"/>
          <a:sy n="94" d="100"/>
        </p:scale>
        <p:origin x="97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D0C083-BD67-4399-A103-9FB7916A9264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E9975D-F9D1-487F-BB46-141A0F6904D8}">
      <dgm:prSet phldrT="[Текст]" custT="1"/>
      <dgm:spPr/>
      <dgm:t>
        <a:bodyPr/>
        <a:lstStyle/>
        <a:p>
          <a:pPr algn="ctr"/>
          <a:r>
            <a:rPr lang="ru-RU" sz="3200" b="1" cap="none" spc="0" dirty="0" smtClean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rPr>
            <a:t>«Четвертый</a:t>
          </a:r>
          <a:r>
            <a:rPr lang="ru-RU" sz="3200" b="1" cap="none" spc="0" baseline="0" dirty="0" smtClean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rPr>
            <a:t> лишний»</a:t>
          </a:r>
          <a:endParaRPr lang="ru-RU" sz="3200" b="1" cap="none" spc="0" dirty="0">
            <a:ln>
              <a:prstDash val="solid"/>
            </a:ln>
            <a:effectLst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Monotype Corsiva" pitchFamily="66" charset="0"/>
          </a:endParaRPr>
        </a:p>
      </dgm:t>
    </dgm:pt>
    <dgm:pt modelId="{E6B177F2-9736-422D-BABA-7E02F4A681F8}" type="parTrans" cxnId="{A6CD90D1-F55F-4A1A-817B-7E97D8CE9C77}">
      <dgm:prSet/>
      <dgm:spPr/>
      <dgm:t>
        <a:bodyPr/>
        <a:lstStyle/>
        <a:p>
          <a:endParaRPr lang="ru-RU"/>
        </a:p>
      </dgm:t>
    </dgm:pt>
    <dgm:pt modelId="{553F26E6-D8F3-4F4E-9F02-63C0D572981B}" type="sibTrans" cxnId="{A6CD90D1-F55F-4A1A-817B-7E97D8CE9C77}">
      <dgm:prSet/>
      <dgm:spPr/>
      <dgm:t>
        <a:bodyPr/>
        <a:lstStyle/>
        <a:p>
          <a:endParaRPr lang="ru-RU"/>
        </a:p>
      </dgm:t>
    </dgm:pt>
    <dgm:pt modelId="{DA0106A6-4F33-4410-859F-C2F360F2DA0C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3200" b="1" cap="none" spc="0" dirty="0" smtClean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rPr>
            <a:t>«Космические загадки»</a:t>
          </a:r>
          <a:endParaRPr lang="ru-RU" sz="3200" b="1" cap="none" spc="0" dirty="0">
            <a:ln>
              <a:prstDash val="solid"/>
            </a:ln>
            <a:effectLst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Monotype Corsiva" pitchFamily="66" charset="0"/>
          </a:endParaRPr>
        </a:p>
      </dgm:t>
    </dgm:pt>
    <dgm:pt modelId="{C5C22A37-736A-44A6-AAEE-8B31A93A5550}" type="parTrans" cxnId="{C5CD9BC2-B233-4972-93B2-58AAE305D2CD}">
      <dgm:prSet/>
      <dgm:spPr/>
      <dgm:t>
        <a:bodyPr/>
        <a:lstStyle/>
        <a:p>
          <a:endParaRPr lang="ru-RU"/>
        </a:p>
      </dgm:t>
    </dgm:pt>
    <dgm:pt modelId="{7C9C3E3A-2710-410C-86F4-5B9691A3122E}" type="sibTrans" cxnId="{C5CD9BC2-B233-4972-93B2-58AAE305D2CD}">
      <dgm:prSet/>
      <dgm:spPr/>
      <dgm:t>
        <a:bodyPr/>
        <a:lstStyle/>
        <a:p>
          <a:endParaRPr lang="ru-RU"/>
        </a:p>
      </dgm:t>
    </dgm:pt>
    <dgm:pt modelId="{55977BA1-344A-4C2A-958F-DD642CB6BB43}">
      <dgm:prSet phldrT="[Текст]" custT="1"/>
      <dgm:spPr/>
      <dgm:t>
        <a:bodyPr/>
        <a:lstStyle/>
        <a:p>
          <a:pPr algn="ctr"/>
          <a:r>
            <a:rPr lang="ru-RU" sz="3200" b="1" cap="none" spc="0" smtClean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rPr>
            <a:t>«Космические мультики»</a:t>
          </a:r>
          <a:endParaRPr lang="ru-RU" sz="3200" b="1" cap="none" spc="0" dirty="0">
            <a:ln>
              <a:prstDash val="solid"/>
            </a:ln>
            <a:effectLst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Monotype Corsiva" pitchFamily="66" charset="0"/>
          </a:endParaRPr>
        </a:p>
      </dgm:t>
    </dgm:pt>
    <dgm:pt modelId="{DBD41D15-CDCC-49EE-8E99-6A35BEFC332B}" type="parTrans" cxnId="{B3E23E93-19D3-4520-9C91-E518B5B83819}">
      <dgm:prSet/>
      <dgm:spPr/>
      <dgm:t>
        <a:bodyPr/>
        <a:lstStyle/>
        <a:p>
          <a:endParaRPr lang="ru-RU"/>
        </a:p>
      </dgm:t>
    </dgm:pt>
    <dgm:pt modelId="{B11CFC8D-1E0A-4B4D-9591-D86CEB0257A7}" type="sibTrans" cxnId="{B3E23E93-19D3-4520-9C91-E518B5B83819}">
      <dgm:prSet/>
      <dgm:spPr/>
      <dgm:t>
        <a:bodyPr/>
        <a:lstStyle/>
        <a:p>
          <a:endParaRPr lang="ru-RU"/>
        </a:p>
      </dgm:t>
    </dgm:pt>
    <dgm:pt modelId="{36D798D8-45AD-41AD-8D9E-FED1B8CBF51B}" type="pres">
      <dgm:prSet presAssocID="{2AD0C083-BD67-4399-A103-9FB7916A92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CB4C68-9BCA-4C70-ACEB-5AFC989327A7}" type="pres">
      <dgm:prSet presAssocID="{F7E9975D-F9D1-487F-BB46-141A0F6904D8}" presName="parentLin" presStyleCnt="0"/>
      <dgm:spPr/>
      <dgm:t>
        <a:bodyPr/>
        <a:lstStyle/>
        <a:p>
          <a:endParaRPr lang="ru-RU"/>
        </a:p>
      </dgm:t>
    </dgm:pt>
    <dgm:pt modelId="{FF7FA3B9-82E0-4D79-8164-E9DF31F5471B}" type="pres">
      <dgm:prSet presAssocID="{F7E9975D-F9D1-487F-BB46-141A0F6904D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08C3E43-00A2-43E2-9184-A356C7E7ED79}" type="pres">
      <dgm:prSet presAssocID="{F7E9975D-F9D1-487F-BB46-141A0F6904D8}" presName="parentText" presStyleLbl="node1" presStyleIdx="0" presStyleCnt="3" custScaleX="49890" custLinFactNeighborX="-100000" custLinFactNeighborY="113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EDE16-2A33-4DB1-A0C4-2E8888C383C0}" type="pres">
      <dgm:prSet presAssocID="{F7E9975D-F9D1-487F-BB46-141A0F6904D8}" presName="negativeSpace" presStyleCnt="0"/>
      <dgm:spPr/>
      <dgm:t>
        <a:bodyPr/>
        <a:lstStyle/>
        <a:p>
          <a:endParaRPr lang="ru-RU"/>
        </a:p>
      </dgm:t>
    </dgm:pt>
    <dgm:pt modelId="{B7D82346-5636-4A0B-A69F-C812EF3263E3}" type="pres">
      <dgm:prSet presAssocID="{F7E9975D-F9D1-487F-BB46-141A0F6904D8}" presName="childText" presStyleLbl="conFgAcc1" presStyleIdx="0" presStyleCnt="3" custLinFactNeighborX="-1716" custLinFactNeighborY="-913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970966D-8932-48CE-BFBE-BE427E7A478F}" type="pres">
      <dgm:prSet presAssocID="{553F26E6-D8F3-4F4E-9F02-63C0D572981B}" presName="spaceBetweenRectangles" presStyleCnt="0"/>
      <dgm:spPr/>
      <dgm:t>
        <a:bodyPr/>
        <a:lstStyle/>
        <a:p>
          <a:endParaRPr lang="ru-RU"/>
        </a:p>
      </dgm:t>
    </dgm:pt>
    <dgm:pt modelId="{4CA3C24E-C725-44D0-AE1B-822DEDD3DF2F}" type="pres">
      <dgm:prSet presAssocID="{DA0106A6-4F33-4410-859F-C2F360F2DA0C}" presName="parentLin" presStyleCnt="0"/>
      <dgm:spPr/>
      <dgm:t>
        <a:bodyPr/>
        <a:lstStyle/>
        <a:p>
          <a:endParaRPr lang="ru-RU"/>
        </a:p>
      </dgm:t>
    </dgm:pt>
    <dgm:pt modelId="{DD0EA4FD-7E3A-4D9E-B2BF-DBD7E6B50A06}" type="pres">
      <dgm:prSet presAssocID="{DA0106A6-4F33-4410-859F-C2F360F2DA0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6148617-27C6-44C1-9CEE-CFED61DA59AA}" type="pres">
      <dgm:prSet presAssocID="{DA0106A6-4F33-4410-859F-C2F360F2DA0C}" presName="parentText" presStyleLbl="node1" presStyleIdx="1" presStyleCnt="3" custScaleX="49474" custLinFactNeighborX="-100000" custLinFactNeighborY="28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ABA8EF-06E6-43F2-8BDD-EA7935E1FDB5}" type="pres">
      <dgm:prSet presAssocID="{DA0106A6-4F33-4410-859F-C2F360F2DA0C}" presName="negativeSpace" presStyleCnt="0"/>
      <dgm:spPr/>
      <dgm:t>
        <a:bodyPr/>
        <a:lstStyle/>
        <a:p>
          <a:endParaRPr lang="ru-RU"/>
        </a:p>
      </dgm:t>
    </dgm:pt>
    <dgm:pt modelId="{71472C09-980F-4835-A6E1-456A4E4D22DA}" type="pres">
      <dgm:prSet presAssocID="{DA0106A6-4F33-4410-859F-C2F360F2DA0C}" presName="childText" presStyleLbl="conF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D9780EA-01BA-462E-9BC0-F23B33EC65AB}" type="pres">
      <dgm:prSet presAssocID="{7C9C3E3A-2710-410C-86F4-5B9691A3122E}" presName="spaceBetweenRectangles" presStyleCnt="0"/>
      <dgm:spPr/>
      <dgm:t>
        <a:bodyPr/>
        <a:lstStyle/>
        <a:p>
          <a:endParaRPr lang="ru-RU"/>
        </a:p>
      </dgm:t>
    </dgm:pt>
    <dgm:pt modelId="{CFA2FE34-E96E-43A5-AFAE-CC281153D247}" type="pres">
      <dgm:prSet presAssocID="{55977BA1-344A-4C2A-958F-DD642CB6BB43}" presName="parentLin" presStyleCnt="0"/>
      <dgm:spPr/>
      <dgm:t>
        <a:bodyPr/>
        <a:lstStyle/>
        <a:p>
          <a:endParaRPr lang="ru-RU"/>
        </a:p>
      </dgm:t>
    </dgm:pt>
    <dgm:pt modelId="{B0A57BFE-C758-4D13-BB4D-19F42121968A}" type="pres">
      <dgm:prSet presAssocID="{55977BA1-344A-4C2A-958F-DD642CB6BB4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B825875-A03D-4A98-A164-3C8DA83BD0F5}" type="pres">
      <dgm:prSet presAssocID="{55977BA1-344A-4C2A-958F-DD642CB6BB43}" presName="parentText" presStyleLbl="node1" presStyleIdx="2" presStyleCnt="3" custScaleX="50993" custLinFactNeighborX="-100000" custLinFactNeighborY="82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34C11-9C37-4FA6-8142-FD5A8B96941C}" type="pres">
      <dgm:prSet presAssocID="{55977BA1-344A-4C2A-958F-DD642CB6BB43}" presName="negativeSpace" presStyleCnt="0"/>
      <dgm:spPr/>
      <dgm:t>
        <a:bodyPr/>
        <a:lstStyle/>
        <a:p>
          <a:endParaRPr lang="ru-RU"/>
        </a:p>
      </dgm:t>
    </dgm:pt>
    <dgm:pt modelId="{769E0C76-8EBF-446E-A2F1-A38D9F9E0E55}" type="pres">
      <dgm:prSet presAssocID="{55977BA1-344A-4C2A-958F-DD642CB6BB43}" presName="childText" presStyleLbl="conF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42487C9C-5DDC-4F34-8B31-3F90538F6C20}" type="presOf" srcId="{F7E9975D-F9D1-487F-BB46-141A0F6904D8}" destId="{FF7FA3B9-82E0-4D79-8164-E9DF31F5471B}" srcOrd="0" destOrd="0" presId="urn:microsoft.com/office/officeart/2005/8/layout/list1"/>
    <dgm:cxn modelId="{837925BA-EF94-4FD3-98B5-1B53CE344B28}" type="presOf" srcId="{DA0106A6-4F33-4410-859F-C2F360F2DA0C}" destId="{DD0EA4FD-7E3A-4D9E-B2BF-DBD7E6B50A06}" srcOrd="0" destOrd="0" presId="urn:microsoft.com/office/officeart/2005/8/layout/list1"/>
    <dgm:cxn modelId="{E8E53DCF-B4D7-40F7-9B44-223524819C71}" type="presOf" srcId="{DA0106A6-4F33-4410-859F-C2F360F2DA0C}" destId="{F6148617-27C6-44C1-9CEE-CFED61DA59AA}" srcOrd="1" destOrd="0" presId="urn:microsoft.com/office/officeart/2005/8/layout/list1"/>
    <dgm:cxn modelId="{A6CD90D1-F55F-4A1A-817B-7E97D8CE9C77}" srcId="{2AD0C083-BD67-4399-A103-9FB7916A9264}" destId="{F7E9975D-F9D1-487F-BB46-141A0F6904D8}" srcOrd="0" destOrd="0" parTransId="{E6B177F2-9736-422D-BABA-7E02F4A681F8}" sibTransId="{553F26E6-D8F3-4F4E-9F02-63C0D572981B}"/>
    <dgm:cxn modelId="{B3E23E93-19D3-4520-9C91-E518B5B83819}" srcId="{2AD0C083-BD67-4399-A103-9FB7916A9264}" destId="{55977BA1-344A-4C2A-958F-DD642CB6BB43}" srcOrd="2" destOrd="0" parTransId="{DBD41D15-CDCC-49EE-8E99-6A35BEFC332B}" sibTransId="{B11CFC8D-1E0A-4B4D-9591-D86CEB0257A7}"/>
    <dgm:cxn modelId="{CDF5F26A-E119-43DB-897F-04FBC7CF11EC}" type="presOf" srcId="{F7E9975D-F9D1-487F-BB46-141A0F6904D8}" destId="{608C3E43-00A2-43E2-9184-A356C7E7ED79}" srcOrd="1" destOrd="0" presId="urn:microsoft.com/office/officeart/2005/8/layout/list1"/>
    <dgm:cxn modelId="{355EE5D2-EA68-4C06-8D20-1EE9B11E65DB}" type="presOf" srcId="{2AD0C083-BD67-4399-A103-9FB7916A9264}" destId="{36D798D8-45AD-41AD-8D9E-FED1B8CBF51B}" srcOrd="0" destOrd="0" presId="urn:microsoft.com/office/officeart/2005/8/layout/list1"/>
    <dgm:cxn modelId="{2439A84C-F860-4C19-B976-FC40CB3F552E}" type="presOf" srcId="{55977BA1-344A-4C2A-958F-DD642CB6BB43}" destId="{FB825875-A03D-4A98-A164-3C8DA83BD0F5}" srcOrd="1" destOrd="0" presId="urn:microsoft.com/office/officeart/2005/8/layout/list1"/>
    <dgm:cxn modelId="{CFE7AB3E-760D-4A08-8AE4-1290328C3A34}" type="presOf" srcId="{55977BA1-344A-4C2A-958F-DD642CB6BB43}" destId="{B0A57BFE-C758-4D13-BB4D-19F42121968A}" srcOrd="0" destOrd="0" presId="urn:microsoft.com/office/officeart/2005/8/layout/list1"/>
    <dgm:cxn modelId="{C5CD9BC2-B233-4972-93B2-58AAE305D2CD}" srcId="{2AD0C083-BD67-4399-A103-9FB7916A9264}" destId="{DA0106A6-4F33-4410-859F-C2F360F2DA0C}" srcOrd="1" destOrd="0" parTransId="{C5C22A37-736A-44A6-AAEE-8B31A93A5550}" sibTransId="{7C9C3E3A-2710-410C-86F4-5B9691A3122E}"/>
    <dgm:cxn modelId="{C58B36ED-9A48-43AD-A938-B8B1C41BD1D4}" type="presParOf" srcId="{36D798D8-45AD-41AD-8D9E-FED1B8CBF51B}" destId="{51CB4C68-9BCA-4C70-ACEB-5AFC989327A7}" srcOrd="0" destOrd="0" presId="urn:microsoft.com/office/officeart/2005/8/layout/list1"/>
    <dgm:cxn modelId="{F2A8D02D-5F29-4F56-A4CA-4C674BC7EAFB}" type="presParOf" srcId="{51CB4C68-9BCA-4C70-ACEB-5AFC989327A7}" destId="{FF7FA3B9-82E0-4D79-8164-E9DF31F5471B}" srcOrd="0" destOrd="0" presId="urn:microsoft.com/office/officeart/2005/8/layout/list1"/>
    <dgm:cxn modelId="{D851C35B-CF77-47D0-BCE7-6590D14B8800}" type="presParOf" srcId="{51CB4C68-9BCA-4C70-ACEB-5AFC989327A7}" destId="{608C3E43-00A2-43E2-9184-A356C7E7ED79}" srcOrd="1" destOrd="0" presId="urn:microsoft.com/office/officeart/2005/8/layout/list1"/>
    <dgm:cxn modelId="{2E5A3552-7E5C-4631-8998-C9DE4EC4B57A}" type="presParOf" srcId="{36D798D8-45AD-41AD-8D9E-FED1B8CBF51B}" destId="{221EDE16-2A33-4DB1-A0C4-2E8888C383C0}" srcOrd="1" destOrd="0" presId="urn:microsoft.com/office/officeart/2005/8/layout/list1"/>
    <dgm:cxn modelId="{51B0A40C-0094-4377-B5CF-90975557D406}" type="presParOf" srcId="{36D798D8-45AD-41AD-8D9E-FED1B8CBF51B}" destId="{B7D82346-5636-4A0B-A69F-C812EF3263E3}" srcOrd="2" destOrd="0" presId="urn:microsoft.com/office/officeart/2005/8/layout/list1"/>
    <dgm:cxn modelId="{0EF807FD-5701-43C8-88A2-0EE05E0F7AB1}" type="presParOf" srcId="{36D798D8-45AD-41AD-8D9E-FED1B8CBF51B}" destId="{E970966D-8932-48CE-BFBE-BE427E7A478F}" srcOrd="3" destOrd="0" presId="urn:microsoft.com/office/officeart/2005/8/layout/list1"/>
    <dgm:cxn modelId="{6FD1E166-BDB6-4391-B9F2-EBF0688F4E9C}" type="presParOf" srcId="{36D798D8-45AD-41AD-8D9E-FED1B8CBF51B}" destId="{4CA3C24E-C725-44D0-AE1B-822DEDD3DF2F}" srcOrd="4" destOrd="0" presId="urn:microsoft.com/office/officeart/2005/8/layout/list1"/>
    <dgm:cxn modelId="{B020C981-58E4-49ED-9EA5-D3224FCE739E}" type="presParOf" srcId="{4CA3C24E-C725-44D0-AE1B-822DEDD3DF2F}" destId="{DD0EA4FD-7E3A-4D9E-B2BF-DBD7E6B50A06}" srcOrd="0" destOrd="0" presId="urn:microsoft.com/office/officeart/2005/8/layout/list1"/>
    <dgm:cxn modelId="{B480E9D1-B8B2-4C08-8361-36B993776809}" type="presParOf" srcId="{4CA3C24E-C725-44D0-AE1B-822DEDD3DF2F}" destId="{F6148617-27C6-44C1-9CEE-CFED61DA59AA}" srcOrd="1" destOrd="0" presId="urn:microsoft.com/office/officeart/2005/8/layout/list1"/>
    <dgm:cxn modelId="{59FFB705-4B10-45C2-805C-0C03328AD0BC}" type="presParOf" srcId="{36D798D8-45AD-41AD-8D9E-FED1B8CBF51B}" destId="{D1ABA8EF-06E6-43F2-8BDD-EA7935E1FDB5}" srcOrd="5" destOrd="0" presId="urn:microsoft.com/office/officeart/2005/8/layout/list1"/>
    <dgm:cxn modelId="{A6E19154-7F11-4AAE-AC32-62FBA90FBCDB}" type="presParOf" srcId="{36D798D8-45AD-41AD-8D9E-FED1B8CBF51B}" destId="{71472C09-980F-4835-A6E1-456A4E4D22DA}" srcOrd="6" destOrd="0" presId="urn:microsoft.com/office/officeart/2005/8/layout/list1"/>
    <dgm:cxn modelId="{BF5C27A4-3468-4DB5-ADCA-C707DBD89EC6}" type="presParOf" srcId="{36D798D8-45AD-41AD-8D9E-FED1B8CBF51B}" destId="{CD9780EA-01BA-462E-9BC0-F23B33EC65AB}" srcOrd="7" destOrd="0" presId="urn:microsoft.com/office/officeart/2005/8/layout/list1"/>
    <dgm:cxn modelId="{D6A3363A-051D-4FF8-9447-A00488559469}" type="presParOf" srcId="{36D798D8-45AD-41AD-8D9E-FED1B8CBF51B}" destId="{CFA2FE34-E96E-43A5-AFAE-CC281153D247}" srcOrd="8" destOrd="0" presId="urn:microsoft.com/office/officeart/2005/8/layout/list1"/>
    <dgm:cxn modelId="{0354D0D1-3382-44E1-BA29-972FC7837591}" type="presParOf" srcId="{CFA2FE34-E96E-43A5-AFAE-CC281153D247}" destId="{B0A57BFE-C758-4D13-BB4D-19F42121968A}" srcOrd="0" destOrd="0" presId="urn:microsoft.com/office/officeart/2005/8/layout/list1"/>
    <dgm:cxn modelId="{BD69A007-F4FB-43A2-B283-6E1A64398A9D}" type="presParOf" srcId="{CFA2FE34-E96E-43A5-AFAE-CC281153D247}" destId="{FB825875-A03D-4A98-A164-3C8DA83BD0F5}" srcOrd="1" destOrd="0" presId="urn:microsoft.com/office/officeart/2005/8/layout/list1"/>
    <dgm:cxn modelId="{E033FF3C-3964-4786-A82E-5AFC463CAF90}" type="presParOf" srcId="{36D798D8-45AD-41AD-8D9E-FED1B8CBF51B}" destId="{BA534C11-9C37-4FA6-8142-FD5A8B96941C}" srcOrd="9" destOrd="0" presId="urn:microsoft.com/office/officeart/2005/8/layout/list1"/>
    <dgm:cxn modelId="{1F6EA4E0-AA40-4FB3-971E-CE1F6F4343ED}" type="presParOf" srcId="{36D798D8-45AD-41AD-8D9E-FED1B8CBF51B}" destId="{769E0C76-8EBF-446E-A2F1-A38D9F9E0E55}" srcOrd="10" destOrd="0" presId="urn:microsoft.com/office/officeart/2005/8/layout/list1"/>
  </dgm:cxnLst>
  <dgm:bg>
    <a:blipFill>
      <a:blip xmlns:r="http://schemas.openxmlformats.org/officeDocument/2006/relationships" r:embed="rId1"/>
      <a:stretch>
        <a:fillRect/>
      </a:stretch>
    </a:blipFill>
  </dgm:bg>
  <dgm:whole>
    <a:ln>
      <a:solidFill>
        <a:schemeClr val="accent1">
          <a:lumMod val="20000"/>
          <a:lumOff val="8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82346-5636-4A0B-A69F-C812EF3263E3}">
      <dsp:nvSpPr>
        <dsp:cNvPr id="0" name=""/>
        <dsp:cNvSpPr/>
      </dsp:nvSpPr>
      <dsp:spPr>
        <a:xfrm>
          <a:off x="0" y="561155"/>
          <a:ext cx="8858312" cy="88200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C3E43-00A2-43E2-9184-A356C7E7ED79}">
      <dsp:nvSpPr>
        <dsp:cNvPr id="0" name=""/>
        <dsp:cNvSpPr/>
      </dsp:nvSpPr>
      <dsp:spPr>
        <a:xfrm>
          <a:off x="0" y="178596"/>
          <a:ext cx="3093588" cy="1033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dirty="0" smtClean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rPr>
            <a:t>«Четвертый</a:t>
          </a:r>
          <a:r>
            <a:rPr lang="ru-RU" sz="3200" b="1" kern="1200" cap="none" spc="0" baseline="0" dirty="0" smtClean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rPr>
            <a:t> лишний»</a:t>
          </a:r>
          <a:endParaRPr lang="ru-RU" sz="3200" b="1" kern="1200" cap="none" spc="0" dirty="0">
            <a:ln>
              <a:prstDash val="solid"/>
            </a:ln>
            <a:effectLst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Monotype Corsiva" pitchFamily="66" charset="0"/>
          </a:endParaRPr>
        </a:p>
      </dsp:txBody>
      <dsp:txXfrm>
        <a:off x="50437" y="229033"/>
        <a:ext cx="2992714" cy="932326"/>
      </dsp:txXfrm>
    </dsp:sp>
    <dsp:sp modelId="{71472C09-980F-4835-A6E1-456A4E4D22DA}">
      <dsp:nvSpPr>
        <dsp:cNvPr id="0" name=""/>
        <dsp:cNvSpPr/>
      </dsp:nvSpPr>
      <dsp:spPr>
        <a:xfrm>
          <a:off x="0" y="2166013"/>
          <a:ext cx="8858312" cy="88200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48617-27C6-44C1-9CEE-CFED61DA59AA}">
      <dsp:nvSpPr>
        <dsp:cNvPr id="0" name=""/>
        <dsp:cNvSpPr/>
      </dsp:nvSpPr>
      <dsp:spPr>
        <a:xfrm>
          <a:off x="0" y="1678797"/>
          <a:ext cx="3067792" cy="10332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dirty="0" smtClean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rPr>
            <a:t>«Космические загадки»</a:t>
          </a:r>
          <a:endParaRPr lang="ru-RU" sz="3200" b="1" kern="1200" cap="none" spc="0" dirty="0">
            <a:ln>
              <a:prstDash val="solid"/>
            </a:ln>
            <a:effectLst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Monotype Corsiva" pitchFamily="66" charset="0"/>
          </a:endParaRPr>
        </a:p>
      </dsp:txBody>
      <dsp:txXfrm>
        <a:off x="50437" y="1729234"/>
        <a:ext cx="2966918" cy="932326"/>
      </dsp:txXfrm>
    </dsp:sp>
    <dsp:sp modelId="{769E0C76-8EBF-446E-A2F1-A38D9F9E0E55}">
      <dsp:nvSpPr>
        <dsp:cNvPr id="0" name=""/>
        <dsp:cNvSpPr/>
      </dsp:nvSpPr>
      <dsp:spPr>
        <a:xfrm>
          <a:off x="0" y="3753613"/>
          <a:ext cx="8858312" cy="88200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25875-A03D-4A98-A164-3C8DA83BD0F5}">
      <dsp:nvSpPr>
        <dsp:cNvPr id="0" name=""/>
        <dsp:cNvSpPr/>
      </dsp:nvSpPr>
      <dsp:spPr>
        <a:xfrm>
          <a:off x="0" y="3321870"/>
          <a:ext cx="3161983" cy="1033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376" tIns="0" rIns="234376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smtClean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rPr>
            <a:t>«Космические мультики»</a:t>
          </a:r>
          <a:endParaRPr lang="ru-RU" sz="3200" b="1" kern="1200" cap="none" spc="0" dirty="0">
            <a:ln>
              <a:prstDash val="solid"/>
            </a:ln>
            <a:effectLst>
              <a:outerShdw blurRad="88000" dist="50800" dir="5040000" algn="tl">
                <a:schemeClr val="accent4">
                  <a:tint val="80000"/>
                  <a:satMod val="250000"/>
                  <a:alpha val="45000"/>
                </a:schemeClr>
              </a:outerShdw>
            </a:effectLst>
            <a:latin typeface="Monotype Corsiva" pitchFamily="66" charset="0"/>
          </a:endParaRPr>
        </a:p>
      </dsp:txBody>
      <dsp:txXfrm>
        <a:off x="50437" y="3372307"/>
        <a:ext cx="3061109" cy="932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AC1B077-BAB7-4747-B731-4DEDF8297D6D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EB5F8E8-93DA-4F9D-A4C3-93E7F2760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6A769-C485-4474-873C-803E2AC9E8E8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B93D9-D088-4985-880D-06535A658E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79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A1D0-31AF-4501-893C-9724F38AB19E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6E5CC-26C4-4D56-B94A-970A508EC2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54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92FDA-2F38-4DBD-8FAA-188A3CE33AE7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9ED6E-A959-4876-8E21-1129C1CF9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8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3D155-4A4A-48B5-953D-48EF0F66CDDC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413F9-5966-4559-A24F-F187A06E58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6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ABD16-B0DA-4387-B3BF-CA460F36E0A2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2770-9BF8-4FC8-9500-A5D67D4486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51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D469D-5372-4CF2-9094-54F886C1B338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3AC23-D84C-4EEF-BB7F-83526A93E5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07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0A88D-97A3-4C62-877D-FD10B564E142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E1170-BC0C-4F84-897C-946CF50977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71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E47B6-7C5B-480F-92B7-F02775A576C8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E275F-22A6-4418-BE2A-3519ADC36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22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FDF01-9110-40B8-8B73-F310251962D4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CDBA3-2AA6-43DD-A26E-22CACA00D6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33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A5033-C8F4-4080-BACC-A8BCC528BCFC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A4DC0-7742-4C14-9FD9-E7301F52B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7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BC1A2-9453-451E-AD36-DB922D1260D2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D3562-07AB-4A65-8CDF-7FF328145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754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3481A5-267C-4AE8-9F05-708BB7FB34D8}" type="datetimeFigureOut">
              <a:rPr lang="ru-RU"/>
              <a:pPr>
                <a:defRPr/>
              </a:pPr>
              <a:t>31.12.2023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F9342B-6C97-4A4D-9CD3-C8B4C1E0F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slide" Target="slide31.xml"/><Relationship Id="rId3" Type="http://schemas.openxmlformats.org/officeDocument/2006/relationships/slide" Target="slide25.xml"/><Relationship Id="rId7" Type="http://schemas.openxmlformats.org/officeDocument/2006/relationships/slide" Target="slide36.xml"/><Relationship Id="rId12" Type="http://schemas.openxmlformats.org/officeDocument/2006/relationships/slide" Target="slide29.xml"/><Relationship Id="rId17" Type="http://schemas.openxmlformats.org/officeDocument/2006/relationships/slide" Target="slide34.xml"/><Relationship Id="rId2" Type="http://schemas.openxmlformats.org/officeDocument/2006/relationships/slide" Target="slide22.xml"/><Relationship Id="rId16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slide" Target="slide26.xml"/><Relationship Id="rId5" Type="http://schemas.openxmlformats.org/officeDocument/2006/relationships/slide" Target="slide33.xml"/><Relationship Id="rId15" Type="http://schemas.openxmlformats.org/officeDocument/2006/relationships/slide" Target="slide32.xml"/><Relationship Id="rId10" Type="http://schemas.openxmlformats.org/officeDocument/2006/relationships/slide" Target="slide27.xml"/><Relationship Id="rId4" Type="http://schemas.openxmlformats.org/officeDocument/2006/relationships/slide" Target="slide23.xml"/><Relationship Id="rId9" Type="http://schemas.openxmlformats.org/officeDocument/2006/relationships/slide" Target="slide24.xml"/><Relationship Id="rId14" Type="http://schemas.openxmlformats.org/officeDocument/2006/relationships/slide" Target="slide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18" Type="http://schemas.openxmlformats.org/officeDocument/2006/relationships/slide" Target="slide17.xml"/><Relationship Id="rId3" Type="http://schemas.openxmlformats.org/officeDocument/2006/relationships/diagramLayout" Target="../diagrams/layout1.xml"/><Relationship Id="rId21" Type="http://schemas.openxmlformats.org/officeDocument/2006/relationships/slide" Target="slide13.xml"/><Relationship Id="rId7" Type="http://schemas.openxmlformats.org/officeDocument/2006/relationships/slide" Target="slide4.xml"/><Relationship Id="rId12" Type="http://schemas.openxmlformats.org/officeDocument/2006/relationships/slide" Target="slide14.xml"/><Relationship Id="rId17" Type="http://schemas.openxmlformats.org/officeDocument/2006/relationships/slide" Target="slide16.xml"/><Relationship Id="rId2" Type="http://schemas.openxmlformats.org/officeDocument/2006/relationships/diagramData" Target="../diagrams/data1.xml"/><Relationship Id="rId16" Type="http://schemas.openxmlformats.org/officeDocument/2006/relationships/slide" Target="slide9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slide" Target="slide15.xml"/><Relationship Id="rId5" Type="http://schemas.openxmlformats.org/officeDocument/2006/relationships/diagramColors" Target="../diagrams/colors1.xml"/><Relationship Id="rId15" Type="http://schemas.openxmlformats.org/officeDocument/2006/relationships/slide" Target="slide12.xml"/><Relationship Id="rId10" Type="http://schemas.openxmlformats.org/officeDocument/2006/relationships/slide" Target="slide6.xml"/><Relationship Id="rId19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slide" Target="slide7.xml"/><Relationship Id="rId14" Type="http://schemas.openxmlformats.org/officeDocument/2006/relationships/slide" Target="slide11.xml"/><Relationship Id="rId22" Type="http://schemas.openxmlformats.org/officeDocument/2006/relationships/slide" Target="slide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21.xml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znanio.r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42852"/>
            <a:ext cx="8486748" cy="2084393"/>
          </a:xfrm>
        </p:spPr>
        <p:txBody>
          <a:bodyPr rtlCol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Своя игра</a:t>
            </a:r>
            <a:br>
              <a:rPr lang="ru-RU" sz="4800" b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</a:br>
            <a:r>
              <a:rPr lang="ru-RU" sz="4800" b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Monotype Corsiva" pitchFamily="66" charset="0"/>
              </a:rPr>
              <a:t>«удивительный космос»</a:t>
            </a:r>
            <a:endParaRPr lang="ru-RU" sz="4800" b="1" cap="all" dirty="0">
              <a:ln/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3075" name="Рисунок 5" descr="hello_html_79cc7d3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714500"/>
            <a:ext cx="3938588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Группа 23"/>
          <p:cNvGrpSpPr>
            <a:grpSpLocks/>
          </p:cNvGrpSpPr>
          <p:nvPr/>
        </p:nvGrpSpPr>
        <p:grpSpPr bwMode="auto">
          <a:xfrm>
            <a:off x="4356100" y="1268413"/>
            <a:ext cx="503238" cy="73025"/>
            <a:chOff x="2714612" y="3143248"/>
            <a:chExt cx="2857520" cy="928694"/>
          </a:xfrm>
        </p:grpSpPr>
        <p:sp>
          <p:nvSpPr>
            <p:cNvPr id="25" name="Овал 2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2295" name="Группа 29"/>
          <p:cNvGrpSpPr>
            <a:grpSpLocks/>
          </p:cNvGrpSpPr>
          <p:nvPr/>
        </p:nvGrpSpPr>
        <p:grpSpPr bwMode="auto">
          <a:xfrm>
            <a:off x="4356100" y="1916113"/>
            <a:ext cx="503238" cy="73025"/>
            <a:chOff x="2714612" y="3143248"/>
            <a:chExt cx="2857520" cy="928694"/>
          </a:xfrm>
        </p:grpSpPr>
        <p:sp>
          <p:nvSpPr>
            <p:cNvPr id="31" name="Овал 30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2296" name="Группа 35"/>
          <p:cNvGrpSpPr>
            <a:grpSpLocks/>
          </p:cNvGrpSpPr>
          <p:nvPr/>
        </p:nvGrpSpPr>
        <p:grpSpPr bwMode="auto">
          <a:xfrm>
            <a:off x="4356100" y="2636838"/>
            <a:ext cx="503238" cy="71437"/>
            <a:chOff x="2714612" y="3143248"/>
            <a:chExt cx="2857520" cy="928694"/>
          </a:xfrm>
        </p:grpSpPr>
        <p:sp>
          <p:nvSpPr>
            <p:cNvPr id="37" name="Овал 36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2297" name="Группа 41"/>
          <p:cNvGrpSpPr>
            <a:grpSpLocks/>
          </p:cNvGrpSpPr>
          <p:nvPr/>
        </p:nvGrpSpPr>
        <p:grpSpPr bwMode="auto">
          <a:xfrm>
            <a:off x="4356100" y="3357563"/>
            <a:ext cx="503238" cy="71437"/>
            <a:chOff x="2714612" y="3143248"/>
            <a:chExt cx="2857520" cy="928694"/>
          </a:xfrm>
        </p:grpSpPr>
        <p:sp>
          <p:nvSpPr>
            <p:cNvPr id="43" name="Овал 42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2298" name="Группа 47"/>
          <p:cNvGrpSpPr>
            <a:grpSpLocks/>
          </p:cNvGrpSpPr>
          <p:nvPr/>
        </p:nvGrpSpPr>
        <p:grpSpPr bwMode="auto">
          <a:xfrm>
            <a:off x="4356100" y="4076700"/>
            <a:ext cx="503238" cy="73025"/>
            <a:chOff x="2714612" y="3143248"/>
            <a:chExt cx="2857520" cy="928694"/>
          </a:xfrm>
        </p:grpSpPr>
        <p:sp>
          <p:nvSpPr>
            <p:cNvPr id="49" name="Овал 48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2299" name="Группа 53"/>
          <p:cNvGrpSpPr>
            <a:grpSpLocks/>
          </p:cNvGrpSpPr>
          <p:nvPr/>
        </p:nvGrpSpPr>
        <p:grpSpPr bwMode="auto">
          <a:xfrm>
            <a:off x="4356100" y="4797425"/>
            <a:ext cx="503238" cy="71438"/>
            <a:chOff x="2714612" y="3143248"/>
            <a:chExt cx="2857520" cy="928694"/>
          </a:xfrm>
        </p:grpSpPr>
        <p:sp>
          <p:nvSpPr>
            <p:cNvPr id="55" name="Овал 5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2300" name="Группа 59"/>
          <p:cNvGrpSpPr>
            <a:grpSpLocks/>
          </p:cNvGrpSpPr>
          <p:nvPr/>
        </p:nvGrpSpPr>
        <p:grpSpPr bwMode="auto">
          <a:xfrm>
            <a:off x="4356100" y="5516563"/>
            <a:ext cx="503238" cy="73025"/>
            <a:chOff x="2714612" y="3143248"/>
            <a:chExt cx="2857520" cy="928694"/>
          </a:xfrm>
        </p:grpSpPr>
        <p:sp>
          <p:nvSpPr>
            <p:cNvPr id="61" name="Овал 60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4" name="Управляющая кнопка: настраиваемая 53">
            <a:hlinkClick r:id="rId6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Группа 23"/>
          <p:cNvGrpSpPr>
            <a:grpSpLocks/>
          </p:cNvGrpSpPr>
          <p:nvPr/>
        </p:nvGrpSpPr>
        <p:grpSpPr bwMode="auto">
          <a:xfrm>
            <a:off x="4356100" y="1268413"/>
            <a:ext cx="503238" cy="73025"/>
            <a:chOff x="2714612" y="3143248"/>
            <a:chExt cx="2857520" cy="928694"/>
          </a:xfrm>
        </p:grpSpPr>
        <p:sp>
          <p:nvSpPr>
            <p:cNvPr id="25" name="Овал 2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3319" name="Группа 29"/>
          <p:cNvGrpSpPr>
            <a:grpSpLocks/>
          </p:cNvGrpSpPr>
          <p:nvPr/>
        </p:nvGrpSpPr>
        <p:grpSpPr bwMode="auto">
          <a:xfrm>
            <a:off x="4356100" y="1916113"/>
            <a:ext cx="503238" cy="73025"/>
            <a:chOff x="2714612" y="3143248"/>
            <a:chExt cx="2857520" cy="928694"/>
          </a:xfrm>
        </p:grpSpPr>
        <p:sp>
          <p:nvSpPr>
            <p:cNvPr id="31" name="Овал 30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3320" name="Группа 35"/>
          <p:cNvGrpSpPr>
            <a:grpSpLocks/>
          </p:cNvGrpSpPr>
          <p:nvPr/>
        </p:nvGrpSpPr>
        <p:grpSpPr bwMode="auto">
          <a:xfrm>
            <a:off x="4356100" y="2636838"/>
            <a:ext cx="503238" cy="71437"/>
            <a:chOff x="2714612" y="3143248"/>
            <a:chExt cx="2857520" cy="928694"/>
          </a:xfrm>
        </p:grpSpPr>
        <p:sp>
          <p:nvSpPr>
            <p:cNvPr id="37" name="Овал 36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3321" name="Группа 41"/>
          <p:cNvGrpSpPr>
            <a:grpSpLocks/>
          </p:cNvGrpSpPr>
          <p:nvPr/>
        </p:nvGrpSpPr>
        <p:grpSpPr bwMode="auto">
          <a:xfrm>
            <a:off x="4356100" y="3357563"/>
            <a:ext cx="503238" cy="71437"/>
            <a:chOff x="2714612" y="3143248"/>
            <a:chExt cx="2857520" cy="928694"/>
          </a:xfrm>
        </p:grpSpPr>
        <p:sp>
          <p:nvSpPr>
            <p:cNvPr id="43" name="Овал 42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3322" name="Группа 47"/>
          <p:cNvGrpSpPr>
            <a:grpSpLocks/>
          </p:cNvGrpSpPr>
          <p:nvPr/>
        </p:nvGrpSpPr>
        <p:grpSpPr bwMode="auto">
          <a:xfrm>
            <a:off x="4356100" y="4076700"/>
            <a:ext cx="503238" cy="73025"/>
            <a:chOff x="2714612" y="3143248"/>
            <a:chExt cx="2857520" cy="928694"/>
          </a:xfrm>
        </p:grpSpPr>
        <p:sp>
          <p:nvSpPr>
            <p:cNvPr id="49" name="Овал 48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3323" name="Группа 53"/>
          <p:cNvGrpSpPr>
            <a:grpSpLocks/>
          </p:cNvGrpSpPr>
          <p:nvPr/>
        </p:nvGrpSpPr>
        <p:grpSpPr bwMode="auto">
          <a:xfrm>
            <a:off x="4356100" y="4797425"/>
            <a:ext cx="503238" cy="71438"/>
            <a:chOff x="2714612" y="3143248"/>
            <a:chExt cx="2857520" cy="928694"/>
          </a:xfrm>
        </p:grpSpPr>
        <p:sp>
          <p:nvSpPr>
            <p:cNvPr id="55" name="Овал 5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3324" name="Группа 59"/>
          <p:cNvGrpSpPr>
            <a:grpSpLocks/>
          </p:cNvGrpSpPr>
          <p:nvPr/>
        </p:nvGrpSpPr>
        <p:grpSpPr bwMode="auto">
          <a:xfrm>
            <a:off x="4356100" y="5516563"/>
            <a:ext cx="503238" cy="73025"/>
            <a:chOff x="2714612" y="3143248"/>
            <a:chExt cx="2857520" cy="928694"/>
          </a:xfrm>
        </p:grpSpPr>
        <p:sp>
          <p:nvSpPr>
            <p:cNvPr id="61" name="Овал 60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4" name="Управляющая кнопка: настраиваемая 53">
            <a:hlinkClick r:id="rId6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Группа 23"/>
          <p:cNvGrpSpPr>
            <a:grpSpLocks/>
          </p:cNvGrpSpPr>
          <p:nvPr/>
        </p:nvGrpSpPr>
        <p:grpSpPr bwMode="auto">
          <a:xfrm>
            <a:off x="4356100" y="1268413"/>
            <a:ext cx="503238" cy="73025"/>
            <a:chOff x="2714612" y="3143248"/>
            <a:chExt cx="2857520" cy="928694"/>
          </a:xfrm>
        </p:grpSpPr>
        <p:sp>
          <p:nvSpPr>
            <p:cNvPr id="25" name="Овал 2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4343" name="Группа 29"/>
          <p:cNvGrpSpPr>
            <a:grpSpLocks/>
          </p:cNvGrpSpPr>
          <p:nvPr/>
        </p:nvGrpSpPr>
        <p:grpSpPr bwMode="auto">
          <a:xfrm>
            <a:off x="4356100" y="1916113"/>
            <a:ext cx="503238" cy="73025"/>
            <a:chOff x="2714612" y="3143248"/>
            <a:chExt cx="2857520" cy="928694"/>
          </a:xfrm>
        </p:grpSpPr>
        <p:sp>
          <p:nvSpPr>
            <p:cNvPr id="31" name="Овал 30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4344" name="Группа 35"/>
          <p:cNvGrpSpPr>
            <a:grpSpLocks/>
          </p:cNvGrpSpPr>
          <p:nvPr/>
        </p:nvGrpSpPr>
        <p:grpSpPr bwMode="auto">
          <a:xfrm>
            <a:off x="4356100" y="2636838"/>
            <a:ext cx="503238" cy="71437"/>
            <a:chOff x="2714612" y="3143248"/>
            <a:chExt cx="2857520" cy="928694"/>
          </a:xfrm>
        </p:grpSpPr>
        <p:sp>
          <p:nvSpPr>
            <p:cNvPr id="37" name="Овал 36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4345" name="Группа 41"/>
          <p:cNvGrpSpPr>
            <a:grpSpLocks/>
          </p:cNvGrpSpPr>
          <p:nvPr/>
        </p:nvGrpSpPr>
        <p:grpSpPr bwMode="auto">
          <a:xfrm>
            <a:off x="4356100" y="3357563"/>
            <a:ext cx="503238" cy="71437"/>
            <a:chOff x="2714612" y="3143248"/>
            <a:chExt cx="2857520" cy="928694"/>
          </a:xfrm>
        </p:grpSpPr>
        <p:sp>
          <p:nvSpPr>
            <p:cNvPr id="43" name="Овал 42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4346" name="Группа 47"/>
          <p:cNvGrpSpPr>
            <a:grpSpLocks/>
          </p:cNvGrpSpPr>
          <p:nvPr/>
        </p:nvGrpSpPr>
        <p:grpSpPr bwMode="auto">
          <a:xfrm>
            <a:off x="4356100" y="4076700"/>
            <a:ext cx="503238" cy="73025"/>
            <a:chOff x="2714612" y="3143248"/>
            <a:chExt cx="2857520" cy="928694"/>
          </a:xfrm>
        </p:grpSpPr>
        <p:sp>
          <p:nvSpPr>
            <p:cNvPr id="49" name="Овал 48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4347" name="Группа 53"/>
          <p:cNvGrpSpPr>
            <a:grpSpLocks/>
          </p:cNvGrpSpPr>
          <p:nvPr/>
        </p:nvGrpSpPr>
        <p:grpSpPr bwMode="auto">
          <a:xfrm>
            <a:off x="4356100" y="4797425"/>
            <a:ext cx="503238" cy="71438"/>
            <a:chOff x="2714612" y="3143248"/>
            <a:chExt cx="2857520" cy="928694"/>
          </a:xfrm>
        </p:grpSpPr>
        <p:sp>
          <p:nvSpPr>
            <p:cNvPr id="55" name="Овал 5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4348" name="Группа 59"/>
          <p:cNvGrpSpPr>
            <a:grpSpLocks/>
          </p:cNvGrpSpPr>
          <p:nvPr/>
        </p:nvGrpSpPr>
        <p:grpSpPr bwMode="auto">
          <a:xfrm>
            <a:off x="4356100" y="5516563"/>
            <a:ext cx="503238" cy="73025"/>
            <a:chOff x="2714612" y="3143248"/>
            <a:chExt cx="2857520" cy="928694"/>
          </a:xfrm>
        </p:grpSpPr>
        <p:sp>
          <p:nvSpPr>
            <p:cNvPr id="61" name="Овал 60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4" name="Управляющая кнопка: настраиваемая 53">
            <a:hlinkClick r:id="rId6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6" name="Группа 23"/>
          <p:cNvGrpSpPr>
            <a:grpSpLocks/>
          </p:cNvGrpSpPr>
          <p:nvPr/>
        </p:nvGrpSpPr>
        <p:grpSpPr bwMode="auto">
          <a:xfrm>
            <a:off x="4356100" y="1268413"/>
            <a:ext cx="503238" cy="73025"/>
            <a:chOff x="2714612" y="3143248"/>
            <a:chExt cx="2857520" cy="928694"/>
          </a:xfrm>
        </p:grpSpPr>
        <p:sp>
          <p:nvSpPr>
            <p:cNvPr id="25" name="Овал 2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5367" name="Группа 29"/>
          <p:cNvGrpSpPr>
            <a:grpSpLocks/>
          </p:cNvGrpSpPr>
          <p:nvPr/>
        </p:nvGrpSpPr>
        <p:grpSpPr bwMode="auto">
          <a:xfrm>
            <a:off x="4356100" y="1916113"/>
            <a:ext cx="503238" cy="73025"/>
            <a:chOff x="2714612" y="3143248"/>
            <a:chExt cx="2857520" cy="928694"/>
          </a:xfrm>
        </p:grpSpPr>
        <p:sp>
          <p:nvSpPr>
            <p:cNvPr id="31" name="Овал 30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5368" name="Группа 35"/>
          <p:cNvGrpSpPr>
            <a:grpSpLocks/>
          </p:cNvGrpSpPr>
          <p:nvPr/>
        </p:nvGrpSpPr>
        <p:grpSpPr bwMode="auto">
          <a:xfrm>
            <a:off x="4356100" y="2636838"/>
            <a:ext cx="503238" cy="71437"/>
            <a:chOff x="2714612" y="3143248"/>
            <a:chExt cx="2857520" cy="928694"/>
          </a:xfrm>
        </p:grpSpPr>
        <p:sp>
          <p:nvSpPr>
            <p:cNvPr id="37" name="Овал 36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5369" name="Группа 41"/>
          <p:cNvGrpSpPr>
            <a:grpSpLocks/>
          </p:cNvGrpSpPr>
          <p:nvPr/>
        </p:nvGrpSpPr>
        <p:grpSpPr bwMode="auto">
          <a:xfrm>
            <a:off x="4356100" y="3357563"/>
            <a:ext cx="503238" cy="71437"/>
            <a:chOff x="2714612" y="3143248"/>
            <a:chExt cx="2857520" cy="928694"/>
          </a:xfrm>
        </p:grpSpPr>
        <p:sp>
          <p:nvSpPr>
            <p:cNvPr id="43" name="Овал 42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5370" name="Группа 47"/>
          <p:cNvGrpSpPr>
            <a:grpSpLocks/>
          </p:cNvGrpSpPr>
          <p:nvPr/>
        </p:nvGrpSpPr>
        <p:grpSpPr bwMode="auto">
          <a:xfrm>
            <a:off x="4356100" y="4076700"/>
            <a:ext cx="503238" cy="73025"/>
            <a:chOff x="2714612" y="3143248"/>
            <a:chExt cx="2857520" cy="928694"/>
          </a:xfrm>
        </p:grpSpPr>
        <p:sp>
          <p:nvSpPr>
            <p:cNvPr id="49" name="Овал 48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5371" name="Группа 53"/>
          <p:cNvGrpSpPr>
            <a:grpSpLocks/>
          </p:cNvGrpSpPr>
          <p:nvPr/>
        </p:nvGrpSpPr>
        <p:grpSpPr bwMode="auto">
          <a:xfrm>
            <a:off x="4356100" y="4797425"/>
            <a:ext cx="503238" cy="71438"/>
            <a:chOff x="2714612" y="3143248"/>
            <a:chExt cx="2857520" cy="928694"/>
          </a:xfrm>
        </p:grpSpPr>
        <p:sp>
          <p:nvSpPr>
            <p:cNvPr id="55" name="Овал 5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5372" name="Группа 59"/>
          <p:cNvGrpSpPr>
            <a:grpSpLocks/>
          </p:cNvGrpSpPr>
          <p:nvPr/>
        </p:nvGrpSpPr>
        <p:grpSpPr bwMode="auto">
          <a:xfrm>
            <a:off x="4356100" y="5516563"/>
            <a:ext cx="503238" cy="73025"/>
            <a:chOff x="2714612" y="3143248"/>
            <a:chExt cx="2857520" cy="928694"/>
          </a:xfrm>
        </p:grpSpPr>
        <p:sp>
          <p:nvSpPr>
            <p:cNvPr id="61" name="Овал 60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4" name="Управляющая кнопка: настраиваемая 53">
            <a:hlinkClick r:id="rId6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7ae0152718626ab9d61df683c7062eb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5857875" cy="4186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000750" y="1785938"/>
            <a:ext cx="2928938" cy="9286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Незнайка на Луне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0750" y="3000375"/>
            <a:ext cx="2928938" cy="9286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Главный звездный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750" y="4286250"/>
            <a:ext cx="2928938" cy="9286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Планета сокровищ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4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1285875" y="428625"/>
            <a:ext cx="6858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>
                <a:solidFill>
                  <a:schemeClr val="bg1"/>
                </a:solidFill>
                <a:latin typeface="Comic Sans MS" panose="030F0702030302020204" pitchFamily="66" charset="0"/>
              </a:rPr>
              <a:t>Угадайте, из какого мультфильма этот кадр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63"/>
            <a:ext cx="5942013" cy="4643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000750" y="1785938"/>
            <a:ext cx="2928938" cy="9286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solidFill>
                  <a:schemeClr val="tx1"/>
                </a:solidFill>
                <a:latin typeface="Monotype Corsiva" pitchFamily="66" charset="0"/>
              </a:rPr>
              <a:t>Хранитель луны</a:t>
            </a:r>
            <a:endParaRPr lang="ru-RU" sz="2800" u="sng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0750" y="3000375"/>
            <a:ext cx="2928938" cy="9286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Побег с планеты Земля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750" y="4286250"/>
            <a:ext cx="2928938" cy="9286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Белка и Стрелка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4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679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25"/>
            <a:ext cx="5929313" cy="4819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000750" y="1785938"/>
            <a:ext cx="2928938" cy="9286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 err="1">
                <a:latin typeface="Monotype Corsiva" pitchFamily="66" charset="0"/>
              </a:rPr>
              <a:t>Блэки</a:t>
            </a:r>
            <a:r>
              <a:rPr lang="ru-RU" sz="2800" u="sng" dirty="0">
                <a:latin typeface="Monotype Corsiva" pitchFamily="66" charset="0"/>
              </a:rPr>
              <a:t> летит на Луну</a:t>
            </a:r>
            <a:endParaRPr lang="ru-RU" sz="2800" u="sng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0750" y="3000375"/>
            <a:ext cx="2928938" cy="9286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Новеллы о космосе</a:t>
            </a:r>
            <a:endParaRPr lang="ru-RU" sz="2800" u="sng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750" y="4286250"/>
            <a:ext cx="2928938" cy="9286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Тайна третьей планеты</a:t>
            </a:r>
            <a:endParaRPr lang="ru-RU" sz="2800" u="sng" dirty="0">
              <a:latin typeface="Monotype Corsiva" pitchFamily="66" charset="0"/>
            </a:endParaRP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4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nrozhdenijaalisy_124.jpg"/>
          <p:cNvPicPr>
            <a:picLocks noChangeAspect="1"/>
          </p:cNvPicPr>
          <p:nvPr/>
        </p:nvPicPr>
        <p:blipFill>
          <a:blip r:embed="rId2"/>
          <a:srcRect l="16406" r="3125"/>
          <a:stretch>
            <a:fillRect/>
          </a:stretch>
        </p:blipFill>
        <p:spPr>
          <a:xfrm>
            <a:off x="0" y="1428750"/>
            <a:ext cx="5948363" cy="4071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000750" y="1785938"/>
            <a:ext cx="2928938" cy="9286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День рождения Алисы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00750" y="3000375"/>
            <a:ext cx="2928938" cy="9286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Приключения изобретателей</a:t>
            </a:r>
            <a:endParaRPr lang="ru-RU" sz="2800" u="sng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750" y="4286250"/>
            <a:ext cx="2928938" cy="9286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Алиса знает, что делать!</a:t>
            </a:r>
            <a:endParaRPr lang="ru-RU" sz="2800" u="sng" dirty="0">
              <a:latin typeface="Monotype Corsiva" pitchFamily="66" charset="0"/>
            </a:endParaRP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4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875"/>
            <a:ext cx="5929313" cy="4446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000750" y="1785938"/>
            <a:ext cx="2928938" cy="9286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Побег с планеты Земля</a:t>
            </a:r>
            <a:endParaRPr lang="ru-RU" sz="2800" u="sng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0750" y="3000375"/>
            <a:ext cx="2928938" cy="9286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Полет на Луну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0750" y="4286250"/>
            <a:ext cx="2928938" cy="9286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u="sng" dirty="0">
                <a:latin typeface="Monotype Corsiva" pitchFamily="66" charset="0"/>
              </a:rPr>
              <a:t>Возвращение</a:t>
            </a:r>
            <a:endParaRPr lang="ru-RU" sz="2800" u="sng" dirty="0">
              <a:latin typeface="Monotype Corsiva" pitchFamily="66" charset="0"/>
            </a:endParaRP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4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Танцевальная    пауза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Танец «Я - ракета»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08075"/>
            <a:ext cx="8923338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7658096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СВОЯ ИГРА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1500174"/>
            <a:ext cx="6462480" cy="307183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hlinkClick r:id="" action="ppaction://hlinkshowjump?jump=nextslide"/>
              </a:rPr>
              <a:t>Первый тур</a:t>
            </a:r>
            <a:endParaRPr lang="en-US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hlinkClick r:id="rId3" action="ppaction://hlinksldjump"/>
              </a:rPr>
              <a:t>Танцевальная  пауза</a:t>
            </a:r>
            <a:endParaRPr lang="ru-RU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hlinkClick r:id="rId4" action="ppaction://hlinksldjump"/>
              </a:rPr>
              <a:t>Второй тур</a:t>
            </a:r>
            <a:endParaRPr lang="ru-RU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Blip>
                <a:blip r:embed="rId5"/>
              </a:buBlip>
              <a:defRPr/>
            </a:pP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0" name="Рисунок 6" descr="6ced17140ca81ce7f6ce6df1c2346b5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1259">
            <a:off x="401638" y="1401763"/>
            <a:ext cx="192881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9" descr="9829bb2fb2bc613e995c17b160c0aee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560">
            <a:off x="6867525" y="4597400"/>
            <a:ext cx="213836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1285875" y="357188"/>
            <a:ext cx="669131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8000">
                <a:solidFill>
                  <a:schemeClr val="bg1"/>
                </a:solidFill>
                <a:latin typeface="Monotype Corsiva" panose="03010101010201010101" pitchFamily="66" charset="0"/>
              </a:rPr>
              <a:t>Второй тур</a:t>
            </a:r>
          </a:p>
          <a:p>
            <a:pPr algn="ctr" eaLnBrk="1" hangingPunct="1"/>
            <a:r>
              <a:rPr lang="ru-RU" altLang="ru-RU" sz="8000">
                <a:solidFill>
                  <a:schemeClr val="bg1"/>
                </a:solidFill>
                <a:latin typeface="Monotype Corsiva" panose="03010101010201010101" pitchFamily="66" charset="0"/>
              </a:rPr>
              <a:t>«Знатоки»</a:t>
            </a:r>
          </a:p>
        </p:txBody>
      </p:sp>
      <p:pic>
        <p:nvPicPr>
          <p:cNvPr id="22531" name="Рисунок 5" descr="hello_html_79cc7d3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1714500"/>
            <a:ext cx="4089401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8" descr="kosmicheskaja-rake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60305">
            <a:off x="6715125" y="2714625"/>
            <a:ext cx="18049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" descr="C:\Documents and Settings\Пользователь\Рабочий стол\СВОЯ ИГРА Мир Космоса\зеленая кнопка 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5834063"/>
            <a:ext cx="10239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конечная звезда 3">
            <a:hlinkClick r:id="rId2" action="ppaction://hlinksldjump"/>
          </p:cNvPr>
          <p:cNvSpPr/>
          <p:nvPr/>
        </p:nvSpPr>
        <p:spPr>
          <a:xfrm>
            <a:off x="553362" y="897448"/>
            <a:ext cx="1368152" cy="1152128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10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3072148" y="570155"/>
            <a:ext cx="1368152" cy="115212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20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5-конечная звезда 5">
            <a:hlinkClick r:id="rId4" action="ppaction://hlinksldjump"/>
          </p:cNvPr>
          <p:cNvSpPr/>
          <p:nvPr/>
        </p:nvSpPr>
        <p:spPr>
          <a:xfrm>
            <a:off x="5534385" y="2764203"/>
            <a:ext cx="1368152" cy="1152128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7030A0"/>
                </a:solidFill>
              </a:rPr>
              <a:t>10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5-конечная звезда 6">
            <a:hlinkClick r:id="rId5" action="ppaction://hlinksldjump"/>
          </p:cNvPr>
          <p:cNvSpPr/>
          <p:nvPr/>
        </p:nvSpPr>
        <p:spPr>
          <a:xfrm>
            <a:off x="7174072" y="4559528"/>
            <a:ext cx="1368152" cy="1152128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40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5-конечная звезда 8">
            <a:hlinkClick r:id="rId6" action="ppaction://hlinksldjump"/>
          </p:cNvPr>
          <p:cNvSpPr/>
          <p:nvPr/>
        </p:nvSpPr>
        <p:spPr>
          <a:xfrm>
            <a:off x="6942978" y="1546501"/>
            <a:ext cx="1368152" cy="115212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569" name="Picture 1" descr="C:\Documents and Settings\Пользователь\Рабочий стол\СВОЯ ИГРА Мир Космоса\зеленая кнопка 1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5834063"/>
            <a:ext cx="10239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5-конечная звезда 10">
            <a:hlinkClick r:id="rId9" action="ppaction://hlinksldjump"/>
          </p:cNvPr>
          <p:cNvSpPr/>
          <p:nvPr/>
        </p:nvSpPr>
        <p:spPr>
          <a:xfrm>
            <a:off x="1071055" y="4681944"/>
            <a:ext cx="1368152" cy="1152128"/>
          </a:xfrm>
          <a:prstGeom prst="star5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7030A0"/>
                </a:solidFill>
              </a:rPr>
              <a:t>10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2" name="5-конечная звезда 11">
            <a:hlinkClick r:id="rId10" action="ppaction://hlinksldjump"/>
          </p:cNvPr>
          <p:cNvSpPr/>
          <p:nvPr/>
        </p:nvSpPr>
        <p:spPr>
          <a:xfrm>
            <a:off x="7686036" y="3284984"/>
            <a:ext cx="1368152" cy="115212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20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5-конечная звезда 13">
            <a:hlinkClick r:id="rId11" action="ppaction://hlinksldjump"/>
          </p:cNvPr>
          <p:cNvSpPr/>
          <p:nvPr/>
        </p:nvSpPr>
        <p:spPr>
          <a:xfrm>
            <a:off x="2147734" y="3600717"/>
            <a:ext cx="1368152" cy="115212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20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5-конечная звезда 14">
            <a:hlinkClick r:id="rId12" action="ppaction://hlinksldjump"/>
          </p:cNvPr>
          <p:cNvSpPr/>
          <p:nvPr/>
        </p:nvSpPr>
        <p:spPr>
          <a:xfrm>
            <a:off x="4199562" y="3916331"/>
            <a:ext cx="1368152" cy="115212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5-конечная звезда 15">
            <a:hlinkClick r:id="rId13" action="ppaction://hlinksldjump"/>
          </p:cNvPr>
          <p:cNvSpPr/>
          <p:nvPr/>
        </p:nvSpPr>
        <p:spPr>
          <a:xfrm>
            <a:off x="540308" y="2441599"/>
            <a:ext cx="1368152" cy="1152128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5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40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5-конечная звезда 16">
            <a:hlinkClick r:id="rId14" action="ppaction://hlinksldjump"/>
          </p:cNvPr>
          <p:cNvSpPr/>
          <p:nvPr/>
        </p:nvSpPr>
        <p:spPr>
          <a:xfrm>
            <a:off x="2011941" y="1964385"/>
            <a:ext cx="1368152" cy="115212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5-конечная звезда 17">
            <a:hlinkClick r:id="rId15" action="ppaction://hlinksldjump"/>
          </p:cNvPr>
          <p:cNvSpPr/>
          <p:nvPr/>
        </p:nvSpPr>
        <p:spPr>
          <a:xfrm>
            <a:off x="3756224" y="2387438"/>
            <a:ext cx="1368152" cy="1152128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5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40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5-конечная звезда 18">
            <a:hlinkClick r:id="rId16" action="ppaction://hlinksldjump"/>
          </p:cNvPr>
          <p:cNvSpPr/>
          <p:nvPr/>
        </p:nvSpPr>
        <p:spPr>
          <a:xfrm>
            <a:off x="3277281" y="4869160"/>
            <a:ext cx="1368152" cy="115212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50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5-конечная звезда 19">
            <a:hlinkClick r:id="rId17" action="ppaction://hlinksldjump"/>
          </p:cNvPr>
          <p:cNvSpPr/>
          <p:nvPr/>
        </p:nvSpPr>
        <p:spPr>
          <a:xfrm>
            <a:off x="4865261" y="1088902"/>
            <a:ext cx="1368152" cy="1152128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50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Первый человек побывавший в космосе?</a:t>
            </a:r>
            <a:endParaRPr lang="ru-RU" dirty="0"/>
          </a:p>
        </p:txBody>
      </p:sp>
      <p:pic>
        <p:nvPicPr>
          <p:cNvPr id="4" name="Picture 4" descr="D:\Работа МАДОУ №21 ИСКОРКА\Сценарии праздников\Подготовительная группа\День космонавтики\Репродукциим\Слайд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700213"/>
            <a:ext cx="2636838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:\Работа МАДОУ №21 ИСКОРКА\Сценарии праздников\Подготовительная группа\День космонавтики\Репродукциим\Слайд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00213"/>
            <a:ext cx="26352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Работа МАДОУ №21 ИСКОРКА\Сценарии праздников\Подготовительная группа\День космонавтики\Репродукциим\Слайд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435225"/>
            <a:ext cx="2635250" cy="351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настраиваемая 8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2E2E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43914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Какому событию приурочено празднование </a:t>
            </a:r>
            <a:r>
              <a:rPr 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Дня космонавтики?</a:t>
            </a:r>
            <a:endParaRPr lang="ru-RU" sz="3600" dirty="0"/>
          </a:p>
        </p:txBody>
      </p:sp>
      <p:grpSp>
        <p:nvGrpSpPr>
          <p:cNvPr id="4" name="Группа 11"/>
          <p:cNvGrpSpPr>
            <a:grpSpLocks/>
          </p:cNvGrpSpPr>
          <p:nvPr/>
        </p:nvGrpSpPr>
        <p:grpSpPr bwMode="auto">
          <a:xfrm>
            <a:off x="571500" y="1214438"/>
            <a:ext cx="3157538" cy="2697162"/>
            <a:chOff x="549880" y="1124744"/>
            <a:chExt cx="3158024" cy="269753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49880" y="1124744"/>
              <a:ext cx="3158024" cy="2697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6" name="Picture 2" descr="http://900igr.net/datai/astronomija/Dostizhenija-v-osvoenii-kosmosa/0011-014-Iskusstvennyj-sputnik-Zemli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7" t="12807" r="10774" b="4162"/>
            <a:stretch/>
          </p:blipFill>
          <p:spPr bwMode="auto">
            <a:xfrm>
              <a:off x="588269" y="1124744"/>
              <a:ext cx="3105780" cy="26172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549880" y="3284984"/>
              <a:ext cx="3158024" cy="5235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i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Запуск первого искусственного спутника земли</a:t>
              </a:r>
              <a:endPara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Группа 9"/>
          <p:cNvGrpSpPr>
            <a:grpSpLocks/>
          </p:cNvGrpSpPr>
          <p:nvPr/>
        </p:nvGrpSpPr>
        <p:grpSpPr bwMode="auto">
          <a:xfrm>
            <a:off x="2357438" y="4000500"/>
            <a:ext cx="3986212" cy="2711450"/>
            <a:chOff x="2483768" y="3933056"/>
            <a:chExt cx="3986808" cy="271190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483768" y="3947346"/>
              <a:ext cx="3986808" cy="26976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25611" name="Группа 8"/>
            <p:cNvGrpSpPr>
              <a:grpSpLocks/>
            </p:cNvGrpSpPr>
            <p:nvPr/>
          </p:nvGrpSpPr>
          <p:grpSpPr bwMode="auto">
            <a:xfrm>
              <a:off x="2483768" y="3933056"/>
              <a:ext cx="3986808" cy="2697740"/>
              <a:chOff x="2483768" y="3966294"/>
              <a:chExt cx="3986808" cy="2697740"/>
            </a:xfrm>
          </p:grpSpPr>
          <p:pic>
            <p:nvPicPr>
              <p:cNvPr id="11" name="Picture 4" descr="http://faktzafaktom.ru/wp-content/uploads/2010/03/silagravitaciinalun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3966294"/>
                <a:ext cx="3986808" cy="269774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2483768" y="6230904"/>
                <a:ext cx="39868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i="1" dirty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</a:schemeClr>
                    </a:solidFill>
                  </a:rPr>
                  <a:t>Первая высадка человека на Луну</a:t>
                </a:r>
                <a:endParaRPr lang="ru-RU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13" name="Группа 10"/>
          <p:cNvGrpSpPr>
            <a:grpSpLocks/>
          </p:cNvGrpSpPr>
          <p:nvPr/>
        </p:nvGrpSpPr>
        <p:grpSpPr bwMode="auto">
          <a:xfrm>
            <a:off x="4857750" y="1214438"/>
            <a:ext cx="3602038" cy="2697162"/>
            <a:chOff x="4932039" y="1152454"/>
            <a:chExt cx="3602601" cy="269753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4932039" y="1152454"/>
              <a:ext cx="3601013" cy="2697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5" name="Picture 6" descr="http://portal-kultura.ru/upload/iblock/ab1/Danilkin_Kult_13_0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" r="6299"/>
            <a:stretch/>
          </p:blipFill>
          <p:spPr bwMode="auto">
            <a:xfrm>
              <a:off x="4990193" y="1188250"/>
              <a:ext cx="3528393" cy="25872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4932039" y="3428999"/>
              <a:ext cx="3602601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Первый полёт человека в космос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Управляющая кнопка: настраиваемая 18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Как звали собак, которые летали в космос до людей и благополучно вернулись на землю?</a:t>
            </a:r>
            <a:endParaRPr lang="ru-RU" sz="3600" dirty="0">
              <a:latin typeface="Monotype Corsiva" pitchFamily="66" charset="0"/>
            </a:endParaRP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4429125" y="1428750"/>
            <a:ext cx="3571875" cy="2714625"/>
            <a:chOff x="4692313" y="1124744"/>
            <a:chExt cx="3768119" cy="293574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692313" y="1124744"/>
              <a:ext cx="3768119" cy="2934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6" name="Picture 4" descr="https://s1.1zoom.ru/big3/418/427716-Kycb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0" t="-71" r="12298" b="71"/>
            <a:stretch/>
          </p:blipFill>
          <p:spPr bwMode="auto">
            <a:xfrm>
              <a:off x="4721343" y="1175790"/>
              <a:ext cx="3722011" cy="2605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4692313" y="3688055"/>
              <a:ext cx="3768119" cy="372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Кукла и Чайка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4429125" y="4297363"/>
            <a:ext cx="3571875" cy="2560637"/>
            <a:chOff x="3494703" y="4032774"/>
            <a:chExt cx="3741593" cy="2702935"/>
          </a:xfrm>
        </p:grpSpPr>
        <p:grpSp>
          <p:nvGrpSpPr>
            <p:cNvPr id="26634" name="Группа 12"/>
            <p:cNvGrpSpPr>
              <a:grpSpLocks/>
            </p:cNvGrpSpPr>
            <p:nvPr/>
          </p:nvGrpSpPr>
          <p:grpSpPr bwMode="auto">
            <a:xfrm>
              <a:off x="3494703" y="4032774"/>
              <a:ext cx="3741593" cy="2698624"/>
              <a:chOff x="3494703" y="4147990"/>
              <a:chExt cx="3741593" cy="2698624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3494703" y="4149665"/>
                <a:ext cx="3739931" cy="26962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pic>
            <p:nvPicPr>
              <p:cNvPr id="12" name="Picture 6" descr="http://images.forwallpaper.com/files/thumbs/preview/30/301656__perfect-pair_p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9" t="8507" r="16959"/>
              <a:stretch/>
            </p:blipFill>
            <p:spPr bwMode="auto">
              <a:xfrm>
                <a:off x="3494703" y="4147990"/>
                <a:ext cx="3741593" cy="26653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Прямоугольник 9"/>
            <p:cNvSpPr/>
            <p:nvPr/>
          </p:nvSpPr>
          <p:spPr>
            <a:xfrm>
              <a:off x="3494703" y="6313842"/>
              <a:ext cx="3710704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Жучка и Лапка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Группа 12"/>
          <p:cNvGrpSpPr>
            <a:grpSpLocks/>
          </p:cNvGrpSpPr>
          <p:nvPr/>
        </p:nvGrpSpPr>
        <p:grpSpPr bwMode="auto">
          <a:xfrm>
            <a:off x="1428750" y="2357438"/>
            <a:ext cx="2765425" cy="3000375"/>
            <a:chOff x="481399" y="1124743"/>
            <a:chExt cx="2765685" cy="299964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02039" y="1124743"/>
              <a:ext cx="2745045" cy="2999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5" name="Picture 2" descr="http://blog.krasnodog.ru/wp-content/uploads/2012/04/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07" y="1124745"/>
              <a:ext cx="2693677" cy="2999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481399" y="3824561"/>
              <a:ext cx="2765685" cy="2998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Белка и Стрелка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Управляющая кнопка: настраиваемая 18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Как называется место запуска ракеты?</a:t>
            </a:r>
          </a:p>
        </p:txBody>
      </p:sp>
      <p:grpSp>
        <p:nvGrpSpPr>
          <p:cNvPr id="4" name="Группа 15"/>
          <p:cNvGrpSpPr>
            <a:grpSpLocks/>
          </p:cNvGrpSpPr>
          <p:nvPr/>
        </p:nvGrpSpPr>
        <p:grpSpPr bwMode="auto">
          <a:xfrm>
            <a:off x="4932363" y="857250"/>
            <a:ext cx="3743325" cy="2857500"/>
            <a:chOff x="4816266" y="1152454"/>
            <a:chExt cx="3743884" cy="269753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821029" y="1152454"/>
              <a:ext cx="3712129" cy="2697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7172" name="Picture 4" descr="http://zapolarka.ru/wp-content/uploads/2016/03/5-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0902" y="1182897"/>
              <a:ext cx="3739248" cy="24940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816266" y="3424601"/>
              <a:ext cx="3716175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Аэродром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6" name="Группа 18"/>
          <p:cNvGrpSpPr>
            <a:grpSpLocks/>
          </p:cNvGrpSpPr>
          <p:nvPr/>
        </p:nvGrpSpPr>
        <p:grpSpPr bwMode="auto">
          <a:xfrm>
            <a:off x="311150" y="836613"/>
            <a:ext cx="4332288" cy="2913062"/>
            <a:chOff x="311276" y="875482"/>
            <a:chExt cx="4332732" cy="291355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23977" y="875482"/>
              <a:ext cx="4320031" cy="2913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7174" name="Picture 6" descr="http://kleinburd.ru/news/wp-content/uploads/2014/12/1301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36" y="894865"/>
              <a:ext cx="4241774" cy="28160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311276" y="3367173"/>
              <a:ext cx="4332731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Секретная база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9" name="Группа 5"/>
          <p:cNvGrpSpPr>
            <a:grpSpLocks/>
          </p:cNvGrpSpPr>
          <p:nvPr/>
        </p:nvGrpSpPr>
        <p:grpSpPr bwMode="auto">
          <a:xfrm>
            <a:off x="2657475" y="3878263"/>
            <a:ext cx="4262438" cy="2717800"/>
            <a:chOff x="2656760" y="3951227"/>
            <a:chExt cx="4263232" cy="271813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666287" y="3951227"/>
              <a:ext cx="4239415" cy="2718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7170" name="Picture 2" descr="http://space-russia.narod.ru/foto/pr03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391" y="3957053"/>
              <a:ext cx="4253601" cy="26957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2656760" y="6256725"/>
              <a:ext cx="4249377" cy="396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Космодром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sp>
        <p:nvSpPr>
          <p:cNvPr id="20" name="Управляющая кнопка: настраиваемая 19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называется человек, который летает в космос?</a:t>
            </a: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231775" y="860425"/>
            <a:ext cx="4144963" cy="2928938"/>
            <a:chOff x="526895" y="894865"/>
            <a:chExt cx="4145208" cy="292883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41184" y="909152"/>
              <a:ext cx="4130919" cy="2912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8194" name="Picture 2" descr="http://structure.mil.ru/images/military/military/photo/DSC_0548s%281%2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02" y="894865"/>
              <a:ext cx="4130400" cy="29288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526895" y="3400411"/>
              <a:ext cx="4145208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Лётчик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6" name="Группа 10"/>
          <p:cNvGrpSpPr>
            <a:grpSpLocks/>
          </p:cNvGrpSpPr>
          <p:nvPr/>
        </p:nvGrpSpPr>
        <p:grpSpPr bwMode="auto">
          <a:xfrm>
            <a:off x="2597150" y="4092575"/>
            <a:ext cx="4392613" cy="2505075"/>
            <a:chOff x="4572000" y="720406"/>
            <a:chExt cx="4392488" cy="250554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572000" y="720406"/>
              <a:ext cx="4392488" cy="25055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8198" name="Picture 6" descr="http://www.neveroyatno.info/_nw/30/s5026326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855" y="745010"/>
              <a:ext cx="4366833" cy="23701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572000" y="2807697"/>
              <a:ext cx="4380688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Пришелец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9" name="Группа 9"/>
          <p:cNvGrpSpPr>
            <a:grpSpLocks/>
          </p:cNvGrpSpPr>
          <p:nvPr/>
        </p:nvGrpSpPr>
        <p:grpSpPr bwMode="auto">
          <a:xfrm>
            <a:off x="4568825" y="923925"/>
            <a:ext cx="4270375" cy="2865438"/>
            <a:chOff x="2657833" y="3949644"/>
            <a:chExt cx="4269798" cy="286580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665770" y="3963934"/>
              <a:ext cx="4239639" cy="28435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28680" name="Группа 8"/>
            <p:cNvGrpSpPr>
              <a:grpSpLocks/>
            </p:cNvGrpSpPr>
            <p:nvPr/>
          </p:nvGrpSpPr>
          <p:grpSpPr bwMode="auto">
            <a:xfrm>
              <a:off x="2657833" y="3949644"/>
              <a:ext cx="4269798" cy="2865805"/>
              <a:chOff x="2657833" y="3949644"/>
              <a:chExt cx="4269798" cy="2865805"/>
            </a:xfrm>
          </p:grpSpPr>
          <p:pic>
            <p:nvPicPr>
              <p:cNvPr id="8196" name="Picture 4" descr="http://www.arms-expo.ru/img/258/258957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833" y="3949644"/>
                <a:ext cx="4269798" cy="28435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2666391" y="6419402"/>
                <a:ext cx="4239746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i="1" dirty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Космонавт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</p:grpSp>
      <p:sp>
        <p:nvSpPr>
          <p:cNvPr id="19" name="Управляющая кнопка: настраиваемая 18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Назовите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самое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близкое к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Земле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космическое тело</a:t>
            </a:r>
          </a:p>
        </p:txBody>
      </p:sp>
      <p:grpSp>
        <p:nvGrpSpPr>
          <p:cNvPr id="4" name="Группа 15"/>
          <p:cNvGrpSpPr>
            <a:grpSpLocks/>
          </p:cNvGrpSpPr>
          <p:nvPr/>
        </p:nvGrpSpPr>
        <p:grpSpPr bwMode="auto">
          <a:xfrm>
            <a:off x="4546600" y="836613"/>
            <a:ext cx="4314825" cy="2871787"/>
            <a:chOff x="4547381" y="908720"/>
            <a:chExt cx="4314656" cy="2872029"/>
          </a:xfrm>
        </p:grpSpPr>
        <p:grpSp>
          <p:nvGrpSpPr>
            <p:cNvPr id="29711" name="Группа 11"/>
            <p:cNvGrpSpPr>
              <a:grpSpLocks/>
            </p:cNvGrpSpPr>
            <p:nvPr/>
          </p:nvGrpSpPr>
          <p:grpSpPr bwMode="auto">
            <a:xfrm>
              <a:off x="4547381" y="908720"/>
              <a:ext cx="4314656" cy="2871967"/>
              <a:chOff x="4547381" y="908720"/>
              <a:chExt cx="4314656" cy="2871967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577543" y="937297"/>
                <a:ext cx="4240046" cy="28434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6" name="Picture 2" descr="http://www.niceimage.ru/pic/201305/2560x1600/niceimage.ru-44798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381" y="908720"/>
                <a:ext cx="4314656" cy="269666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4574733" y="3384702"/>
              <a:ext cx="4239746" cy="396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Солнце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9" name="Группа 19"/>
          <p:cNvGrpSpPr>
            <a:grpSpLocks/>
          </p:cNvGrpSpPr>
          <p:nvPr/>
        </p:nvGrpSpPr>
        <p:grpSpPr bwMode="auto">
          <a:xfrm>
            <a:off x="2555875" y="3830638"/>
            <a:ext cx="4049713" cy="2852737"/>
            <a:chOff x="2555776" y="3872916"/>
            <a:chExt cx="4049168" cy="2851926"/>
          </a:xfrm>
        </p:grpSpPr>
        <p:grpSp>
          <p:nvGrpSpPr>
            <p:cNvPr id="29707" name="Группа 18"/>
            <p:cNvGrpSpPr>
              <a:grpSpLocks/>
            </p:cNvGrpSpPr>
            <p:nvPr/>
          </p:nvGrpSpPr>
          <p:grpSpPr bwMode="auto">
            <a:xfrm>
              <a:off x="2555776" y="3872916"/>
              <a:ext cx="4049168" cy="2825442"/>
              <a:chOff x="2555776" y="3872916"/>
              <a:chExt cx="4049168" cy="282544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8633" y="3933224"/>
                <a:ext cx="3953930" cy="27646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9" name="Picture 5" descr="http://nabludatel.net/wp-content/uploads/2016/12/1-72-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6" y="3872916"/>
                <a:ext cx="4049168" cy="269944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2597929" y="6306587"/>
              <a:ext cx="3959852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Комета Галлея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1" name="Группа 12"/>
          <p:cNvGrpSpPr>
            <a:grpSpLocks/>
          </p:cNvGrpSpPr>
          <p:nvPr/>
        </p:nvGrpSpPr>
        <p:grpSpPr bwMode="auto">
          <a:xfrm>
            <a:off x="204788" y="765175"/>
            <a:ext cx="4211637" cy="2997200"/>
            <a:chOff x="204489" y="826251"/>
            <a:chExt cx="4212667" cy="2997193"/>
          </a:xfrm>
        </p:grpSpPr>
        <p:grpSp>
          <p:nvGrpSpPr>
            <p:cNvPr id="29703" name="Группа 5"/>
            <p:cNvGrpSpPr>
              <a:grpSpLocks/>
            </p:cNvGrpSpPr>
            <p:nvPr/>
          </p:nvGrpSpPr>
          <p:grpSpPr bwMode="auto">
            <a:xfrm>
              <a:off x="204489" y="826251"/>
              <a:ext cx="4212667" cy="2997193"/>
              <a:chOff x="204489" y="826251"/>
              <a:chExt cx="4212667" cy="2997193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361" y="873876"/>
                <a:ext cx="4130098" cy="2913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7" name="Picture 3" descr="C:\Users\Евгения\Desktop\Космос\Фон\b2ap3_large_vliyanie-solntse-planetyi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489" y="826251"/>
                <a:ext cx="4212667" cy="299719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235745" y="3356992"/>
              <a:ext cx="4145208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Луна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sp>
        <p:nvSpPr>
          <p:cNvPr id="20" name="Управляющая кнопка: настраиваемая 19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Название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самоходного аппарата, совершившего путешествие по поверхности Луны?</a:t>
            </a:r>
          </a:p>
        </p:txBody>
      </p:sp>
      <p:grpSp>
        <p:nvGrpSpPr>
          <p:cNvPr id="4" name="Группа 8"/>
          <p:cNvGrpSpPr>
            <a:grpSpLocks/>
          </p:cNvGrpSpPr>
          <p:nvPr/>
        </p:nvGrpSpPr>
        <p:grpSpPr bwMode="auto">
          <a:xfrm>
            <a:off x="239713" y="908050"/>
            <a:ext cx="4144962" cy="2957513"/>
            <a:chOff x="239796" y="908720"/>
            <a:chExt cx="4145208" cy="2956661"/>
          </a:xfrm>
        </p:grpSpPr>
        <p:grpSp>
          <p:nvGrpSpPr>
            <p:cNvPr id="30735" name="Группа 3"/>
            <p:cNvGrpSpPr>
              <a:grpSpLocks/>
            </p:cNvGrpSpPr>
            <p:nvPr/>
          </p:nvGrpSpPr>
          <p:grpSpPr bwMode="auto">
            <a:xfrm>
              <a:off x="247006" y="908720"/>
              <a:ext cx="4130358" cy="2952328"/>
              <a:chOff x="247006" y="908720"/>
              <a:chExt cx="4130358" cy="295232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733" y="946809"/>
                <a:ext cx="4129333" cy="29138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0" name="Picture 2" descr="https://spaceflight.nasa.gov/gallery/images/shuttle/sts-110/hires/sts110-s-015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42" b="21028"/>
              <a:stretch/>
            </p:blipFill>
            <p:spPr bwMode="auto">
              <a:xfrm>
                <a:off x="266034" y="908720"/>
                <a:ext cx="4111330" cy="28862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239796" y="3443514"/>
              <a:ext cx="4145208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Колумбия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9" name="Группа 21"/>
          <p:cNvGrpSpPr>
            <a:grpSpLocks/>
          </p:cNvGrpSpPr>
          <p:nvPr/>
        </p:nvGrpSpPr>
        <p:grpSpPr bwMode="auto">
          <a:xfrm>
            <a:off x="2540000" y="3933825"/>
            <a:ext cx="4084638" cy="2835275"/>
            <a:chOff x="2539872" y="3933056"/>
            <a:chExt cx="4085123" cy="2836461"/>
          </a:xfrm>
        </p:grpSpPr>
        <p:grpSp>
          <p:nvGrpSpPr>
            <p:cNvPr id="30731" name="Группа 20"/>
            <p:cNvGrpSpPr>
              <a:grpSpLocks/>
            </p:cNvGrpSpPr>
            <p:nvPr/>
          </p:nvGrpSpPr>
          <p:grpSpPr bwMode="auto">
            <a:xfrm>
              <a:off x="2539872" y="3933056"/>
              <a:ext cx="4085123" cy="2836461"/>
              <a:chOff x="2539872" y="3976915"/>
              <a:chExt cx="4085123" cy="2836461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8617" y="4048383"/>
                <a:ext cx="3954932" cy="27649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3" name="Picture 5" descr="C:\Users\Евгения\Desktop\Космос\molniya_1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1" t="-910" r="11615" b="910"/>
              <a:stretch/>
            </p:blipFill>
            <p:spPr bwMode="auto">
              <a:xfrm>
                <a:off x="2539872" y="3976915"/>
                <a:ext cx="4085123" cy="26952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2587652" y="6342353"/>
              <a:ext cx="3959852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Молния – 1 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1" name="Группа 10"/>
          <p:cNvGrpSpPr>
            <a:grpSpLocks/>
          </p:cNvGrpSpPr>
          <p:nvPr/>
        </p:nvGrpSpPr>
        <p:grpSpPr bwMode="auto">
          <a:xfrm>
            <a:off x="4600575" y="981075"/>
            <a:ext cx="4140200" cy="3021013"/>
            <a:chOff x="4572000" y="997402"/>
            <a:chExt cx="4139625" cy="3021643"/>
          </a:xfrm>
        </p:grpSpPr>
        <p:grpSp>
          <p:nvGrpSpPr>
            <p:cNvPr id="30727" name="Группа 9"/>
            <p:cNvGrpSpPr>
              <a:grpSpLocks/>
            </p:cNvGrpSpPr>
            <p:nvPr/>
          </p:nvGrpSpPr>
          <p:grpSpPr bwMode="auto">
            <a:xfrm>
              <a:off x="4577825" y="997402"/>
              <a:ext cx="4133800" cy="3021643"/>
              <a:chOff x="4577825" y="997402"/>
              <a:chExt cx="4133800" cy="302164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578349" y="1018044"/>
                <a:ext cx="4133276" cy="2842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2" name="Picture 4" descr="http://cn15.nevsedoma.com.ua/photo/9/921/248_files/4-12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5858" y="997402"/>
                <a:ext cx="4125108" cy="302164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4572000" y="3502132"/>
              <a:ext cx="4130102" cy="396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Луноход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sp>
        <p:nvSpPr>
          <p:cNvPr id="20" name="Управляющая кнопка: настраиваемая 19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915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Астрономический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прибор для наблюдения за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космическими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телами?</a:t>
            </a:r>
          </a:p>
        </p:txBody>
      </p:sp>
      <p:grpSp>
        <p:nvGrpSpPr>
          <p:cNvPr id="4" name="Группа 15"/>
          <p:cNvGrpSpPr>
            <a:grpSpLocks/>
          </p:cNvGrpSpPr>
          <p:nvPr/>
        </p:nvGrpSpPr>
        <p:grpSpPr bwMode="auto">
          <a:xfrm>
            <a:off x="4214813" y="1000125"/>
            <a:ext cx="3887787" cy="2840038"/>
            <a:chOff x="4619203" y="964140"/>
            <a:chExt cx="3887487" cy="2840125"/>
          </a:xfrm>
        </p:grpSpPr>
        <p:grpSp>
          <p:nvGrpSpPr>
            <p:cNvPr id="31758" name="Группа 5"/>
            <p:cNvGrpSpPr>
              <a:grpSpLocks/>
            </p:cNvGrpSpPr>
            <p:nvPr/>
          </p:nvGrpSpPr>
          <p:grpSpPr bwMode="auto">
            <a:xfrm>
              <a:off x="4644008" y="964140"/>
              <a:ext cx="3841699" cy="2727851"/>
              <a:chOff x="4644008" y="964140"/>
              <a:chExt cx="3841699" cy="2727851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644601" y="976840"/>
                <a:ext cx="3841454" cy="2694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6" name="Picture 2" descr="&amp;Kcy;&amp;acy;&amp;rcy;&amp;tcy;&amp;icy;&amp;ncy;&amp;kcy;&amp;icy; &amp;pcy;&amp;ocy; &amp;zcy;&amp;acy;&amp;pcy;&amp;rcy;&amp;ocy;&amp;scy;&amp;ucy; &amp;bcy;&amp;acy;&amp;rcy;&amp;ocy;&amp;mcy;&amp;iecy;&amp;tcy;&amp;rcy;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13"/>
              <a:stretch/>
            </p:blipFill>
            <p:spPr bwMode="auto">
              <a:xfrm>
                <a:off x="4685573" y="964140"/>
                <a:ext cx="3746377" cy="272785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4619203" y="3396674"/>
              <a:ext cx="3887487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Барометр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4211638" y="3925888"/>
            <a:ext cx="3860800" cy="2643187"/>
            <a:chOff x="4489557" y="3926567"/>
            <a:chExt cx="3611961" cy="2643075"/>
          </a:xfrm>
        </p:grpSpPr>
        <p:grpSp>
          <p:nvGrpSpPr>
            <p:cNvPr id="31754" name="Группа 11"/>
            <p:cNvGrpSpPr>
              <a:grpSpLocks/>
            </p:cNvGrpSpPr>
            <p:nvPr/>
          </p:nvGrpSpPr>
          <p:grpSpPr bwMode="auto">
            <a:xfrm>
              <a:off x="4499992" y="3926567"/>
              <a:ext cx="3601526" cy="2526769"/>
              <a:chOff x="4499992" y="3926567"/>
              <a:chExt cx="3601526" cy="2526769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499953" y="3948791"/>
                <a:ext cx="3601565" cy="25049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30" name="Picture 6" descr="&amp;Pcy;&amp;ocy;&amp;khcy;&amp;ocy;&amp;zhcy;&amp;iecy;&amp;iecy; &amp;icy;&amp;zcy;&amp;ocy;&amp;bcy;&amp;rcy;&amp;acy;&amp;zhcy;&amp;iecy;&amp;ncy;&amp;icy;&amp;iecy;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3847" y="3926567"/>
                <a:ext cx="3574013" cy="23854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4489557" y="6220922"/>
              <a:ext cx="3611961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Телескоп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1" name="Группа 9"/>
          <p:cNvGrpSpPr>
            <a:grpSpLocks/>
          </p:cNvGrpSpPr>
          <p:nvPr/>
        </p:nvGrpSpPr>
        <p:grpSpPr bwMode="auto">
          <a:xfrm>
            <a:off x="357188" y="1857375"/>
            <a:ext cx="3684587" cy="3805238"/>
            <a:chOff x="239796" y="964140"/>
            <a:chExt cx="3684132" cy="380530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46145" y="976840"/>
              <a:ext cx="3671434" cy="35401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9796" y="4374056"/>
              <a:ext cx="3684132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Микроскоп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  <p:pic>
          <p:nvPicPr>
            <p:cNvPr id="1028" name="Picture 4" descr="http://urolog-biysk.ru/sites/default/files/styles/large/public/news-foto/microscop.jpg,qitok=wHczmSJw.pagespeed.ce.FtFVRn5ywR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37"/>
            <a:stretch/>
          </p:blipFill>
          <p:spPr bwMode="auto">
            <a:xfrm>
              <a:off x="267659" y="964140"/>
              <a:ext cx="3638035" cy="34729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Управляющая кнопка: настраиваемая 19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ПЕРВЫЙ ТУР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1214422"/>
          <a:ext cx="8858312" cy="469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6-конечная звезда 5"/>
          <p:cNvSpPr/>
          <p:nvPr/>
        </p:nvSpPr>
        <p:spPr>
          <a:xfrm>
            <a:off x="3429000" y="1428750"/>
            <a:ext cx="900113" cy="900113"/>
          </a:xfrm>
          <a:prstGeom prst="star6">
            <a:avLst/>
          </a:prstGeom>
          <a:solidFill>
            <a:srgbClr val="00FF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7" action="ppaction://hlinksldjump"/>
              </a:rPr>
              <a:t>10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7" name="6-конечная звезда 6"/>
          <p:cNvSpPr/>
          <p:nvPr/>
        </p:nvSpPr>
        <p:spPr>
          <a:xfrm>
            <a:off x="4572000" y="1428750"/>
            <a:ext cx="900113" cy="900113"/>
          </a:xfrm>
          <a:prstGeom prst="star6">
            <a:avLst/>
          </a:prstGeom>
          <a:solidFill>
            <a:srgbClr val="00FF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8" action="ppaction://hlinksldjump"/>
              </a:rPr>
              <a:t>20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8" name="6-конечная звезда 7"/>
          <p:cNvSpPr/>
          <p:nvPr/>
        </p:nvSpPr>
        <p:spPr>
          <a:xfrm>
            <a:off x="6786563" y="1428750"/>
            <a:ext cx="900112" cy="900113"/>
          </a:xfrm>
          <a:prstGeom prst="star6">
            <a:avLst/>
          </a:prstGeom>
          <a:solidFill>
            <a:srgbClr val="00FF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9" action="ppaction://hlinksldjump"/>
              </a:rPr>
              <a:t>40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9" name="6-конечная звезда 8"/>
          <p:cNvSpPr/>
          <p:nvPr/>
        </p:nvSpPr>
        <p:spPr>
          <a:xfrm>
            <a:off x="5715000" y="1428750"/>
            <a:ext cx="900113" cy="900113"/>
          </a:xfrm>
          <a:prstGeom prst="star6">
            <a:avLst/>
          </a:prstGeom>
          <a:solidFill>
            <a:srgbClr val="00FF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10" action="ppaction://hlinksldjump"/>
              </a:rPr>
              <a:t>30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0" name="10-конечная звезда 9">
            <a:hlinkClick r:id="rId11" action="ppaction://hlinksldjump"/>
          </p:cNvPr>
          <p:cNvSpPr/>
          <p:nvPr/>
        </p:nvSpPr>
        <p:spPr>
          <a:xfrm>
            <a:off x="3500438" y="4643438"/>
            <a:ext cx="900112" cy="900112"/>
          </a:xfrm>
          <a:prstGeom prst="star10">
            <a:avLst/>
          </a:prstGeom>
          <a:solidFill>
            <a:srgbClr val="00FF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12" action="ppaction://hlinksldjump"/>
              </a:rPr>
              <a:t>10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1" name="10-конечная звезда 10"/>
          <p:cNvSpPr/>
          <p:nvPr/>
        </p:nvSpPr>
        <p:spPr>
          <a:xfrm>
            <a:off x="4572000" y="3000375"/>
            <a:ext cx="900113" cy="900113"/>
          </a:xfrm>
          <a:prstGeom prst="star10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13" action="ppaction://hlinksldjump"/>
              </a:rPr>
              <a:t>20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2" name="10-конечная звезда 11"/>
          <p:cNvSpPr/>
          <p:nvPr/>
        </p:nvSpPr>
        <p:spPr>
          <a:xfrm>
            <a:off x="5715000" y="3000375"/>
            <a:ext cx="900113" cy="900113"/>
          </a:xfrm>
          <a:prstGeom prst="star10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14" action="ppaction://hlinksldjump"/>
              </a:rPr>
              <a:t>30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3" name="10-конечная звезда 12"/>
          <p:cNvSpPr/>
          <p:nvPr/>
        </p:nvSpPr>
        <p:spPr>
          <a:xfrm>
            <a:off x="6858000" y="3000375"/>
            <a:ext cx="900113" cy="900113"/>
          </a:xfrm>
          <a:prstGeom prst="star10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15" action="ppaction://hlinksldjump"/>
              </a:rPr>
              <a:t>40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4" name="10-конечная звезда 13">
            <a:hlinkClick r:id="rId16" action="ppaction://hlinksldjump"/>
          </p:cNvPr>
          <p:cNvSpPr/>
          <p:nvPr/>
        </p:nvSpPr>
        <p:spPr>
          <a:xfrm>
            <a:off x="3429000" y="3000375"/>
            <a:ext cx="900113" cy="900113"/>
          </a:xfrm>
          <a:prstGeom prst="star10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16" action="ppaction://hlinksldjump"/>
              </a:rPr>
              <a:t>10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5" name="10-конечная звезда 14"/>
          <p:cNvSpPr/>
          <p:nvPr/>
        </p:nvSpPr>
        <p:spPr>
          <a:xfrm>
            <a:off x="4643438" y="4643438"/>
            <a:ext cx="900112" cy="900112"/>
          </a:xfrm>
          <a:prstGeom prst="star10">
            <a:avLst/>
          </a:prstGeom>
          <a:solidFill>
            <a:srgbClr val="00FF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11" action="ppaction://hlinksldjump"/>
              </a:rPr>
              <a:t>20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6" name="10-конечная звезда 15"/>
          <p:cNvSpPr/>
          <p:nvPr/>
        </p:nvSpPr>
        <p:spPr>
          <a:xfrm>
            <a:off x="5786438" y="4643438"/>
            <a:ext cx="900112" cy="900112"/>
          </a:xfrm>
          <a:prstGeom prst="star10">
            <a:avLst/>
          </a:prstGeom>
          <a:solidFill>
            <a:srgbClr val="00FF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17" action="ppaction://hlinksldjump"/>
              </a:rPr>
              <a:t>30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7" name="10-конечная звезда 16"/>
          <p:cNvSpPr/>
          <p:nvPr/>
        </p:nvSpPr>
        <p:spPr>
          <a:xfrm>
            <a:off x="6929438" y="4643438"/>
            <a:ext cx="900112" cy="900112"/>
          </a:xfrm>
          <a:prstGeom prst="star10">
            <a:avLst/>
          </a:prstGeom>
          <a:solidFill>
            <a:srgbClr val="00FF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18" action="ppaction://hlinksldjump"/>
              </a:rPr>
              <a:t>40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8" name="Управляющая кнопка: настраиваемая 17">
            <a:hlinkClick r:id="" action="ppaction://hlinkshowjump?jump=previousslide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19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6-конечная звезда 18"/>
          <p:cNvSpPr/>
          <p:nvPr/>
        </p:nvSpPr>
        <p:spPr>
          <a:xfrm>
            <a:off x="7929563" y="1428750"/>
            <a:ext cx="900112" cy="900113"/>
          </a:xfrm>
          <a:prstGeom prst="star6">
            <a:avLst/>
          </a:prstGeom>
          <a:solidFill>
            <a:srgbClr val="00FF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20" action="ppaction://hlinksldjump"/>
              </a:rPr>
              <a:t>50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20" name="10-конечная звезда 19">
            <a:hlinkClick r:id="rId21" action="ppaction://hlinksldjump"/>
          </p:cNvPr>
          <p:cNvSpPr/>
          <p:nvPr/>
        </p:nvSpPr>
        <p:spPr>
          <a:xfrm>
            <a:off x="7929563" y="3000375"/>
            <a:ext cx="900112" cy="900113"/>
          </a:xfrm>
          <a:prstGeom prst="star10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21" action="ppaction://hlinksldjump"/>
              </a:rPr>
              <a:t>50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21" name="10-конечная звезда 20"/>
          <p:cNvSpPr/>
          <p:nvPr/>
        </p:nvSpPr>
        <p:spPr>
          <a:xfrm>
            <a:off x="8001000" y="4643438"/>
            <a:ext cx="900113" cy="900112"/>
          </a:xfrm>
          <a:prstGeom prst="star10">
            <a:avLst/>
          </a:prstGeom>
          <a:solidFill>
            <a:srgbClr val="00FF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hlinkClick r:id="rId22" action="ppaction://hlinksldjump"/>
              </a:rPr>
              <a:t>50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назывался космический корабль Ю.А. Гагарина?</a:t>
            </a:r>
          </a:p>
        </p:txBody>
      </p:sp>
      <p:grpSp>
        <p:nvGrpSpPr>
          <p:cNvPr id="4" name="Группа 11"/>
          <p:cNvGrpSpPr>
            <a:grpSpLocks/>
          </p:cNvGrpSpPr>
          <p:nvPr/>
        </p:nvGrpSpPr>
        <p:grpSpPr bwMode="auto">
          <a:xfrm>
            <a:off x="4559300" y="836613"/>
            <a:ext cx="3978275" cy="2705100"/>
            <a:chOff x="4559112" y="966873"/>
            <a:chExt cx="3978115" cy="270431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582924" y="976395"/>
              <a:ext cx="3944778" cy="2694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054" name="Picture 6" descr="http://i.sibdepo.ru/wp-content/uploads/2016/01/018688929_30300.jpg?x4187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"/>
            <a:stretch/>
          </p:blipFill>
          <p:spPr bwMode="auto">
            <a:xfrm>
              <a:off x="4572000" y="966873"/>
              <a:ext cx="3965227" cy="25226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559112" y="3263599"/>
              <a:ext cx="3949590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Союз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6" name="Группа 15"/>
          <p:cNvGrpSpPr>
            <a:grpSpLocks/>
          </p:cNvGrpSpPr>
          <p:nvPr/>
        </p:nvGrpSpPr>
        <p:grpSpPr bwMode="auto">
          <a:xfrm>
            <a:off x="2724150" y="3644900"/>
            <a:ext cx="3683000" cy="2935288"/>
            <a:chOff x="2723665" y="3877636"/>
            <a:chExt cx="3684132" cy="2935740"/>
          </a:xfrm>
        </p:grpSpPr>
        <p:grpSp>
          <p:nvGrpSpPr>
            <p:cNvPr id="32779" name="Группа 12"/>
            <p:cNvGrpSpPr>
              <a:grpSpLocks/>
            </p:cNvGrpSpPr>
            <p:nvPr/>
          </p:nvGrpSpPr>
          <p:grpSpPr bwMode="auto">
            <a:xfrm>
              <a:off x="2736342" y="3877636"/>
              <a:ext cx="3670630" cy="2770587"/>
              <a:chOff x="2736342" y="3877636"/>
              <a:chExt cx="3670630" cy="2770587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736369" y="3917330"/>
                <a:ext cx="3669841" cy="27309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6" name="Picture 8" descr="http://www.buran.ru/images/jpg/proton-m09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09"/>
              <a:stretch/>
            </p:blipFill>
            <p:spPr bwMode="auto">
              <a:xfrm>
                <a:off x="2757945" y="3877636"/>
                <a:ext cx="3635172" cy="261915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2723665" y="6417990"/>
              <a:ext cx="3684132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Протон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0" name="Группа 5"/>
          <p:cNvGrpSpPr>
            <a:grpSpLocks/>
          </p:cNvGrpSpPr>
          <p:nvPr/>
        </p:nvGrpSpPr>
        <p:grpSpPr bwMode="auto">
          <a:xfrm>
            <a:off x="755650" y="765175"/>
            <a:ext cx="3598863" cy="2784475"/>
            <a:chOff x="755576" y="903861"/>
            <a:chExt cx="3598303" cy="2785461"/>
          </a:xfrm>
        </p:grpSpPr>
        <p:grpSp>
          <p:nvGrpSpPr>
            <p:cNvPr id="32775" name="Группа 3"/>
            <p:cNvGrpSpPr>
              <a:grpSpLocks/>
            </p:cNvGrpSpPr>
            <p:nvPr/>
          </p:nvGrpSpPr>
          <p:grpSpPr bwMode="auto">
            <a:xfrm>
              <a:off x="784652" y="903861"/>
              <a:ext cx="3531140" cy="2530430"/>
              <a:chOff x="784652" y="903861"/>
              <a:chExt cx="3531140" cy="2530430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784146" y="922918"/>
                <a:ext cx="3531638" cy="25027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0" name="Picture 2" descr="http://s004.radikal.ru/i205/1403/c5/7445cafbc96f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74"/>
              <a:stretch/>
            </p:blipFill>
            <p:spPr bwMode="auto">
              <a:xfrm>
                <a:off x="809616" y="903861"/>
                <a:ext cx="3488207" cy="253043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755576" y="3340602"/>
              <a:ext cx="3598303" cy="34872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Восток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sp>
        <p:nvSpPr>
          <p:cNvPr id="20" name="Управляющая кнопка: настраиваемая 19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915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Когда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состоялся первый полёт человека в космос?</a:t>
            </a:r>
          </a:p>
        </p:txBody>
      </p:sp>
      <p:grpSp>
        <p:nvGrpSpPr>
          <p:cNvPr id="3" name="Группа 5"/>
          <p:cNvGrpSpPr>
            <a:grpSpLocks/>
          </p:cNvGrpSpPr>
          <p:nvPr/>
        </p:nvGrpSpPr>
        <p:grpSpPr bwMode="auto">
          <a:xfrm>
            <a:off x="5572125" y="1500188"/>
            <a:ext cx="2628900" cy="3768725"/>
            <a:chOff x="5831160" y="740258"/>
            <a:chExt cx="2629271" cy="3768862"/>
          </a:xfrm>
        </p:grpSpPr>
        <p:pic>
          <p:nvPicPr>
            <p:cNvPr id="3074" name="Picture 2" descr="http://stampmark.net/images/stamp/huge/100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160" y="740258"/>
              <a:ext cx="2629271" cy="36906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5956739" y="4101529"/>
              <a:ext cx="2411405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4 октября 1957 года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4" name="Группа 9"/>
          <p:cNvGrpSpPr>
            <a:grpSpLocks/>
          </p:cNvGrpSpPr>
          <p:nvPr/>
        </p:nvGrpSpPr>
        <p:grpSpPr bwMode="auto">
          <a:xfrm>
            <a:off x="1714500" y="785813"/>
            <a:ext cx="3789363" cy="2673350"/>
            <a:chOff x="763283" y="1043467"/>
            <a:chExt cx="3789762" cy="2673565"/>
          </a:xfrm>
        </p:grpSpPr>
        <p:pic>
          <p:nvPicPr>
            <p:cNvPr id="3076" name="Picture 4" descr="http://previews.123rf.com/images/neftali77/neftali771201/neftali77120100232/11805378-UNITED-STATES-CIRCA-1969-A-stamp-printed-in-USA-shows-Neil--Stock-Phot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83" y="1043467"/>
              <a:ext cx="3789762" cy="25478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827866" y="3368312"/>
              <a:ext cx="3627828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20 июля 1969 года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6" name="Группа 11"/>
          <p:cNvGrpSpPr>
            <a:grpSpLocks/>
          </p:cNvGrpSpPr>
          <p:nvPr/>
        </p:nvGrpSpPr>
        <p:grpSpPr bwMode="auto">
          <a:xfrm>
            <a:off x="1643063" y="3500438"/>
            <a:ext cx="3814762" cy="2935287"/>
            <a:chOff x="1763688" y="3645024"/>
            <a:chExt cx="3815099" cy="293460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857323" y="6230905"/>
              <a:ext cx="3627828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12 апреля 1961 года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  <p:pic>
          <p:nvPicPr>
            <p:cNvPr id="3078" name="Picture 6" descr="http://www.astrostamps.ru/files/image/b/2562-kosm-korabl-vostok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3645024"/>
              <a:ext cx="3815099" cy="27426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Управляющая кнопка: настраиваемая 12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915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называется одежда космонавта?</a:t>
            </a:r>
          </a:p>
        </p:txBody>
      </p:sp>
      <p:grpSp>
        <p:nvGrpSpPr>
          <p:cNvPr id="4" name="Группа 5"/>
          <p:cNvGrpSpPr>
            <a:grpSpLocks/>
          </p:cNvGrpSpPr>
          <p:nvPr/>
        </p:nvGrpSpPr>
        <p:grpSpPr bwMode="auto">
          <a:xfrm>
            <a:off x="4786313" y="642938"/>
            <a:ext cx="3644900" cy="3038475"/>
            <a:chOff x="4887742" y="956168"/>
            <a:chExt cx="3644698" cy="2895771"/>
          </a:xfrm>
        </p:grpSpPr>
        <p:grpSp>
          <p:nvGrpSpPr>
            <p:cNvPr id="34836" name="Группа 3"/>
            <p:cNvGrpSpPr>
              <a:grpSpLocks/>
            </p:cNvGrpSpPr>
            <p:nvPr/>
          </p:nvGrpSpPr>
          <p:grpSpPr bwMode="auto">
            <a:xfrm>
              <a:off x="4901597" y="956168"/>
              <a:ext cx="3630843" cy="2715022"/>
              <a:chOff x="4901597" y="956168"/>
              <a:chExt cx="3630843" cy="271502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902028" y="975836"/>
                <a:ext cx="3625649" cy="26960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4098" name="Picture 2" descr="https://img21.olx.ua/images_slandocomua/342412194_1_644x461_prodam-akvalangi-v-krymu-otlichnoe-sostoyanie-kerch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6338" y="956168"/>
                <a:ext cx="3616102" cy="271502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4887742" y="3444348"/>
              <a:ext cx="3644698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Акваланг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9" name="Группа 11"/>
          <p:cNvGrpSpPr>
            <a:grpSpLocks/>
          </p:cNvGrpSpPr>
          <p:nvPr/>
        </p:nvGrpSpPr>
        <p:grpSpPr bwMode="auto">
          <a:xfrm>
            <a:off x="684213" y="679450"/>
            <a:ext cx="3652837" cy="2979738"/>
            <a:chOff x="2914160" y="3645024"/>
            <a:chExt cx="3652894" cy="2979573"/>
          </a:xfrm>
        </p:grpSpPr>
        <p:grpSp>
          <p:nvGrpSpPr>
            <p:cNvPr id="34832" name="Группа 9"/>
            <p:cNvGrpSpPr>
              <a:grpSpLocks/>
            </p:cNvGrpSpPr>
            <p:nvPr/>
          </p:nvGrpSpPr>
          <p:grpSpPr bwMode="auto">
            <a:xfrm>
              <a:off x="2941870" y="3645024"/>
              <a:ext cx="3602057" cy="2866792"/>
              <a:chOff x="2941870" y="3991209"/>
              <a:chExt cx="3602057" cy="2866792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2941147" y="4005496"/>
                <a:ext cx="3602094" cy="28525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4100" name="Picture 4" descr="https://fs00.infourok.ru/images/doc/248/252741/hello_html_140e07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3526" y="3991209"/>
                <a:ext cx="3600401" cy="286679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2914160" y="6275877"/>
              <a:ext cx="3652894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Скафандр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sp>
        <p:nvSpPr>
          <p:cNvPr id="13" name="AutoShape 6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4822" name="AutoShape 8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4823" name="AutoShape 10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4824" name="AutoShape 12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4825" name="AutoShape 14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pSp>
        <p:nvGrpSpPr>
          <p:cNvPr id="11" name="Группа 23"/>
          <p:cNvGrpSpPr>
            <a:grpSpLocks/>
          </p:cNvGrpSpPr>
          <p:nvPr/>
        </p:nvGrpSpPr>
        <p:grpSpPr bwMode="auto">
          <a:xfrm>
            <a:off x="3203575" y="3917950"/>
            <a:ext cx="3724275" cy="2700338"/>
            <a:chOff x="4113713" y="3917703"/>
            <a:chExt cx="3724001" cy="2700481"/>
          </a:xfrm>
        </p:grpSpPr>
        <p:grpSp>
          <p:nvGrpSpPr>
            <p:cNvPr id="34828" name="Группа 22"/>
            <p:cNvGrpSpPr>
              <a:grpSpLocks/>
            </p:cNvGrpSpPr>
            <p:nvPr/>
          </p:nvGrpSpPr>
          <p:grpSpPr bwMode="auto">
            <a:xfrm>
              <a:off x="4125437" y="3917703"/>
              <a:ext cx="3705165" cy="2571528"/>
              <a:chOff x="4125437" y="3917703"/>
              <a:chExt cx="3705165" cy="257152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4139111" y="3917703"/>
                <a:ext cx="3671617" cy="2571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34831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5437" y="3918542"/>
                <a:ext cx="3705165" cy="24500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4113713" y="6222798"/>
              <a:ext cx="3724001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Форма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sp>
        <p:nvSpPr>
          <p:cNvPr id="24" name="Управляющая кнопка: настраиваемая 23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называется наша Галактика?</a:t>
            </a:r>
          </a:p>
        </p:txBody>
      </p:sp>
      <p:grpSp>
        <p:nvGrpSpPr>
          <p:cNvPr id="4" name="Группа 5"/>
          <p:cNvGrpSpPr>
            <a:grpSpLocks/>
          </p:cNvGrpSpPr>
          <p:nvPr/>
        </p:nvGrpSpPr>
        <p:grpSpPr bwMode="auto">
          <a:xfrm>
            <a:off x="2906713" y="4184650"/>
            <a:ext cx="3636962" cy="2484438"/>
            <a:chOff x="2906584" y="4005064"/>
            <a:chExt cx="3636811" cy="2484167"/>
          </a:xfrm>
        </p:grpSpPr>
        <p:grpSp>
          <p:nvGrpSpPr>
            <p:cNvPr id="35855" name="Группа 3"/>
            <p:cNvGrpSpPr>
              <a:grpSpLocks/>
            </p:cNvGrpSpPr>
            <p:nvPr/>
          </p:nvGrpSpPr>
          <p:grpSpPr bwMode="auto">
            <a:xfrm>
              <a:off x="2906584" y="4005064"/>
              <a:ext cx="3636811" cy="2445173"/>
              <a:chOff x="2906584" y="4005064"/>
              <a:chExt cx="3636811" cy="244517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2941508" y="4005064"/>
                <a:ext cx="3601887" cy="24444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7170" name="Picture 2" descr="http://images.astronet.ru/pubd/2012/05/12/0001264488/20120330ACO106042-9-8lau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6584" y="4005064"/>
                <a:ext cx="3636811" cy="2273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2941944" y="6140511"/>
              <a:ext cx="3598303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Бесконечность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9" name="Группа 15"/>
          <p:cNvGrpSpPr>
            <a:grpSpLocks/>
          </p:cNvGrpSpPr>
          <p:nvPr/>
        </p:nvGrpSpPr>
        <p:grpSpPr bwMode="auto">
          <a:xfrm>
            <a:off x="5072063" y="960438"/>
            <a:ext cx="3786187" cy="2952750"/>
            <a:chOff x="5071875" y="961012"/>
            <a:chExt cx="3786795" cy="2952047"/>
          </a:xfrm>
        </p:grpSpPr>
        <p:grpSp>
          <p:nvGrpSpPr>
            <p:cNvPr id="35851" name="Группа 12"/>
            <p:cNvGrpSpPr>
              <a:grpSpLocks/>
            </p:cNvGrpSpPr>
            <p:nvPr/>
          </p:nvGrpSpPr>
          <p:grpSpPr bwMode="auto">
            <a:xfrm>
              <a:off x="5091474" y="961012"/>
              <a:ext cx="3762240" cy="2870759"/>
              <a:chOff x="5091474" y="961012"/>
              <a:chExt cx="3762240" cy="2870759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5090928" y="976883"/>
                <a:ext cx="3762979" cy="2855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7174" name="Picture 6" descr="http://vignette1.wikia.nocookie.net/supernatural/images/6/61/Universe.jpg/revision/latest?cb=20151130160324&amp;path-prefix=ru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1474" y="961012"/>
                <a:ext cx="3755473" cy="281660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5071875" y="3505468"/>
              <a:ext cx="3786795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Вселенная 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1" name="Группа 11"/>
          <p:cNvGrpSpPr>
            <a:grpSpLocks/>
          </p:cNvGrpSpPr>
          <p:nvPr/>
        </p:nvGrpSpPr>
        <p:grpSpPr bwMode="auto">
          <a:xfrm>
            <a:off x="600075" y="884238"/>
            <a:ext cx="3890963" cy="2973387"/>
            <a:chOff x="600771" y="884985"/>
            <a:chExt cx="3890381" cy="2728895"/>
          </a:xfrm>
        </p:grpSpPr>
        <p:grpSp>
          <p:nvGrpSpPr>
            <p:cNvPr id="35847" name="Группа 9"/>
            <p:cNvGrpSpPr>
              <a:grpSpLocks/>
            </p:cNvGrpSpPr>
            <p:nvPr/>
          </p:nvGrpSpPr>
          <p:grpSpPr bwMode="auto">
            <a:xfrm>
              <a:off x="600771" y="884985"/>
              <a:ext cx="3890381" cy="2482329"/>
              <a:chOff x="600771" y="884985"/>
              <a:chExt cx="3890381" cy="2482329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618231" y="917038"/>
                <a:ext cx="3852286" cy="24506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7172" name="Picture 4" descr="http://begin-journey.ru/wp-content/uploads/%D0%A1%D0%B0%D0%BC%D1%8B%D0%B5-%D0%BA%D1%80%D0%B0%D1%81%D0%B8%D0%B2%D1%8B%D0%B5-%D0%BF%D1%80%D0%B8%D0%BC%D0%B5%D1%80%D1%8B-%D1%81%D0%B8%D0%BC%D0%BC%D0%B5%D1%82%D1%80%D0%B8%D0%B8-%D0%B2-%D0%BF%D1%80%D0%B8%D1%80%D0%BE%D0%B4%D0%B5-9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771" y="884985"/>
                <a:ext cx="3890381" cy="243148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603454" y="3218494"/>
              <a:ext cx="3866946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i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Млечный путь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sp>
        <p:nvSpPr>
          <p:cNvPr id="20" name="Управляющая кнопка: настраиваемая 19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называется созвездие, по форме напоминающее ковш?</a:t>
            </a: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468313" y="785813"/>
            <a:ext cx="3973512" cy="2944812"/>
            <a:chOff x="611559" y="847533"/>
            <a:chExt cx="3974295" cy="2882581"/>
          </a:xfrm>
        </p:grpSpPr>
        <p:grpSp>
          <p:nvGrpSpPr>
            <p:cNvPr id="36879" name="Группа 8"/>
            <p:cNvGrpSpPr>
              <a:grpSpLocks/>
            </p:cNvGrpSpPr>
            <p:nvPr/>
          </p:nvGrpSpPr>
          <p:grpSpPr bwMode="auto">
            <a:xfrm>
              <a:off x="611559" y="917470"/>
              <a:ext cx="3974295" cy="2812644"/>
              <a:chOff x="239796" y="864363"/>
              <a:chExt cx="4145208" cy="300101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6420" y="864353"/>
                <a:ext cx="4130304" cy="29131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443514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i="1" dirty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Орион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42" name="Picture 2" descr="https://ru-static.z-dn.net/files/d77/c627b1fb1afe976310baea692f47fda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27" t="1189" r="1323" b="19078"/>
            <a:stretch/>
          </p:blipFill>
          <p:spPr bwMode="auto">
            <a:xfrm>
              <a:off x="611559" y="847533"/>
              <a:ext cx="3974295" cy="26111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5"/>
          <p:cNvGrpSpPr>
            <a:grpSpLocks/>
          </p:cNvGrpSpPr>
          <p:nvPr/>
        </p:nvGrpSpPr>
        <p:grpSpPr bwMode="auto">
          <a:xfrm>
            <a:off x="5051425" y="757238"/>
            <a:ext cx="3640138" cy="2984500"/>
            <a:chOff x="5874343" y="756672"/>
            <a:chExt cx="3639747" cy="2985702"/>
          </a:xfrm>
        </p:grpSpPr>
        <p:grpSp>
          <p:nvGrpSpPr>
            <p:cNvPr id="36875" name="Группа 21"/>
            <p:cNvGrpSpPr>
              <a:grpSpLocks/>
            </p:cNvGrpSpPr>
            <p:nvPr/>
          </p:nvGrpSpPr>
          <p:grpSpPr bwMode="auto">
            <a:xfrm>
              <a:off x="5884732" y="847533"/>
              <a:ext cx="3629358" cy="2894841"/>
              <a:chOff x="2595005" y="4004215"/>
              <a:chExt cx="3973364" cy="297058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9272" y="4003869"/>
                <a:ext cx="3953456" cy="27655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95005" y="6556542"/>
                <a:ext cx="3973364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i="1" dirty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Весы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44" name="Picture 4" descr="http://www.astrosurf.com/matajur1976/widefield/Libra-int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10" r="27849"/>
            <a:stretch/>
          </p:blipFill>
          <p:spPr bwMode="auto">
            <a:xfrm>
              <a:off x="5874343" y="756672"/>
              <a:ext cx="3624644" cy="26723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9"/>
          <p:cNvGrpSpPr>
            <a:grpSpLocks/>
          </p:cNvGrpSpPr>
          <p:nvPr/>
        </p:nvGrpSpPr>
        <p:grpSpPr bwMode="auto">
          <a:xfrm>
            <a:off x="2905125" y="3960813"/>
            <a:ext cx="3652838" cy="2781300"/>
            <a:chOff x="2904982" y="3960249"/>
            <a:chExt cx="3652799" cy="2781119"/>
          </a:xfrm>
        </p:grpSpPr>
        <p:grpSp>
          <p:nvGrpSpPr>
            <p:cNvPr id="36871" name="Группа 10"/>
            <p:cNvGrpSpPr>
              <a:grpSpLocks/>
            </p:cNvGrpSpPr>
            <p:nvPr/>
          </p:nvGrpSpPr>
          <p:grpSpPr bwMode="auto">
            <a:xfrm>
              <a:off x="2904982" y="4005065"/>
              <a:ext cx="3649780" cy="2736303"/>
              <a:chOff x="5058932" y="1054582"/>
              <a:chExt cx="4189188" cy="3107664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100841" y="1054163"/>
                <a:ext cx="4134345" cy="28448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058932" y="3766199"/>
                <a:ext cx="4189188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i="1" dirty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Большая медведица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46" name="Picture 6" descr="http://agoj.ru/foto11.png?i=18348&amp;k=foto-bolshoj-medvedici-zimoj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9" r="4854"/>
            <a:stretch/>
          </p:blipFill>
          <p:spPr bwMode="auto">
            <a:xfrm>
              <a:off x="2918836" y="3960249"/>
              <a:ext cx="3638945" cy="2548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Управляющая кнопка: настраиваемая 19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Какого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созвездия не существует?</a:t>
            </a:r>
          </a:p>
        </p:txBody>
      </p:sp>
      <p:grpSp>
        <p:nvGrpSpPr>
          <p:cNvPr id="4" name="Группа 5"/>
          <p:cNvGrpSpPr>
            <a:grpSpLocks/>
          </p:cNvGrpSpPr>
          <p:nvPr/>
        </p:nvGrpSpPr>
        <p:grpSpPr bwMode="auto">
          <a:xfrm>
            <a:off x="5219700" y="893763"/>
            <a:ext cx="3673475" cy="2860675"/>
            <a:chOff x="4558145" y="976396"/>
            <a:chExt cx="3672408" cy="2860195"/>
          </a:xfrm>
        </p:grpSpPr>
        <p:grpSp>
          <p:nvGrpSpPr>
            <p:cNvPr id="37903" name="Группа 21"/>
            <p:cNvGrpSpPr>
              <a:grpSpLocks/>
            </p:cNvGrpSpPr>
            <p:nvPr/>
          </p:nvGrpSpPr>
          <p:grpSpPr bwMode="auto">
            <a:xfrm>
              <a:off x="4572000" y="976396"/>
              <a:ext cx="3456384" cy="2860195"/>
              <a:chOff x="2587652" y="4004215"/>
              <a:chExt cx="3965549" cy="2935029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9069" y="4004215"/>
                <a:ext cx="3954839" cy="2765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87652" y="6520989"/>
                <a:ext cx="3959851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i="1" dirty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Созвездие Льва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32" name="Picture 8" descr="http://www.stihi.ru/pics/2011/08/07/323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5" t="367" r="-4745" b="-367"/>
            <a:stretch/>
          </p:blipFill>
          <p:spPr bwMode="auto">
            <a:xfrm>
              <a:off x="4558145" y="1027810"/>
              <a:ext cx="3672408" cy="25787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9"/>
          <p:cNvGrpSpPr>
            <a:grpSpLocks/>
          </p:cNvGrpSpPr>
          <p:nvPr/>
        </p:nvGrpSpPr>
        <p:grpSpPr bwMode="auto">
          <a:xfrm>
            <a:off x="2862263" y="3981450"/>
            <a:ext cx="3760787" cy="2811463"/>
            <a:chOff x="2862930" y="3981003"/>
            <a:chExt cx="3759404" cy="2812437"/>
          </a:xfrm>
        </p:grpSpPr>
        <p:grpSp>
          <p:nvGrpSpPr>
            <p:cNvPr id="37899" name="Группа 10"/>
            <p:cNvGrpSpPr>
              <a:grpSpLocks/>
            </p:cNvGrpSpPr>
            <p:nvPr/>
          </p:nvGrpSpPr>
          <p:grpSpPr bwMode="auto">
            <a:xfrm>
              <a:off x="2890641" y="4005065"/>
              <a:ext cx="3683730" cy="2788375"/>
              <a:chOff x="5042471" y="1054582"/>
              <a:chExt cx="4228155" cy="316680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099915" y="1054308"/>
                <a:ext cx="4134690" cy="28442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dirty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042471" y="3825338"/>
                <a:ext cx="4228155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i="1" dirty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Созвездие Малой Медведицы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34" name="Picture 10" descr="https://ds02.infourok.ru/uploads/ex/0da9/00067648-71a9380a/hello_html_2129bfd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930" y="3981003"/>
              <a:ext cx="3759404" cy="25082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3"/>
          <p:cNvGrpSpPr>
            <a:grpSpLocks/>
          </p:cNvGrpSpPr>
          <p:nvPr/>
        </p:nvGrpSpPr>
        <p:grpSpPr bwMode="auto">
          <a:xfrm>
            <a:off x="582613" y="917575"/>
            <a:ext cx="3733800" cy="2813050"/>
            <a:chOff x="582751" y="917470"/>
            <a:chExt cx="3733557" cy="2812644"/>
          </a:xfrm>
        </p:grpSpPr>
        <p:grpSp>
          <p:nvGrpSpPr>
            <p:cNvPr id="37895" name="Группа 8"/>
            <p:cNvGrpSpPr>
              <a:grpSpLocks/>
            </p:cNvGrpSpPr>
            <p:nvPr/>
          </p:nvGrpSpPr>
          <p:grpSpPr bwMode="auto">
            <a:xfrm>
              <a:off x="611560" y="917470"/>
              <a:ext cx="3684132" cy="2812644"/>
              <a:chOff x="239796" y="864363"/>
              <a:chExt cx="4145208" cy="300101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6675" y="864363"/>
                <a:ext cx="4131161" cy="29129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443514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i="1" dirty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Созвездие Ежа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8" name="Picture 4" descr="http://sputnikne.ws/urlx/?__new_url=aHR0cDovL2ltZzEubGl2ZWludGVybmV0LnJ1L2ltYWdlcy9hdHRhY2gvZC8xLzEzMi84NTQvMTMyODU0MjAxX1BhemxyYk81VVlqcGcxLmpwZw==&amp;__proxy_form=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51" y="949737"/>
              <a:ext cx="3733557" cy="22774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Управляющая кнопка: настраиваемая 19">
            <a:hlinkClick r:id="rId5" action="ppaction://hlinksldjump" highlightClick="1"/>
          </p:cNvPr>
          <p:cNvSpPr/>
          <p:nvPr/>
        </p:nvSpPr>
        <p:spPr>
          <a:xfrm>
            <a:off x="500063" y="6143625"/>
            <a:ext cx="571500" cy="614363"/>
          </a:xfrm>
          <a:prstGeom prst="actionButtonBlank">
            <a:avLst/>
          </a:prstGeom>
          <a:blipFill>
            <a:blip r:embed="rId6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71437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ПОДВЕДЕНИЕ   ИТОГОВ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" name="Picture 2" descr="C:\Documents and Settings\Пользователь\Рабочий стол\СВОЯ ИГРА Мир Космоса\веселая ракета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25"/>
            <a:ext cx="5715000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625" y="4884738"/>
            <a:ext cx="7786688" cy="1285875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Молодцы!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Вы отлично справились с заданиями!</a:t>
            </a:r>
            <a:endParaRPr lang="ru-RU" sz="4400" dirty="0">
              <a:solidFill>
                <a:schemeClr val="bg1"/>
              </a:solidFill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7341E-7 L 0.90434 -0.67283 " pathEditMode="fixed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0" y="-336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Znanio.ru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smtClean="0">
                <a:hlinkClick r:id="rId2"/>
              </a:rPr>
              <a:t>Скачано с </a:t>
            </a:r>
            <a:r>
              <a:rPr lang="en-US" altLang="ru-RU" smtClean="0">
                <a:hlinkClick r:id="rId2"/>
              </a:rPr>
              <a:t>www.znanio.ru</a:t>
            </a:r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C:\Users\user\Desktop\Космос дид игры\valentina-tereshkova-kosmonavt-344x5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1500"/>
            <a:ext cx="2101850" cy="3054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user\Desktop\Космос дид игры\yuriy_gagarin_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63" y="2357438"/>
            <a:ext cx="2322512" cy="31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C:\Users\user\Desktop\Космос дид игры\продакшн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2357438"/>
            <a:ext cx="2160588" cy="31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5" descr="C:\Users\user\Desktop\Космос дид игры\1ebfb9f8df03fb80c3e12ac38235f97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3713" y="785813"/>
            <a:ext cx="2300287" cy="307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643174" y="5500702"/>
            <a:ext cx="168988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Ю. Гагарин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3929066"/>
            <a:ext cx="1970411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В. Терешкова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63726" y="5589240"/>
            <a:ext cx="2307042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К. Циолковский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58082" y="3929066"/>
            <a:ext cx="1463863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А. Леонов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155" name="TextBox 2"/>
          <p:cNvSpPr txBox="1">
            <a:spLocks noChangeArrowheads="1"/>
          </p:cNvSpPr>
          <p:nvPr/>
        </p:nvSpPr>
        <p:spPr bwMode="auto">
          <a:xfrm>
            <a:off x="2500313" y="419100"/>
            <a:ext cx="40719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>
                <a:solidFill>
                  <a:schemeClr val="bg1"/>
                </a:solidFill>
                <a:latin typeface="Monotype Corsiva" panose="03010101010201010101" pitchFamily="66" charset="0"/>
              </a:rPr>
              <a:t>На каждом слайде изображено 4 картинки, одна из них лишняя.</a:t>
            </a:r>
            <a:r>
              <a:rPr lang="ru-RU" altLang="ru-RU" sz="2400"/>
              <a:t> </a:t>
            </a:r>
            <a:r>
              <a:rPr lang="ru-RU" altLang="ru-RU" sz="2400">
                <a:solidFill>
                  <a:schemeClr val="bg1"/>
                </a:solidFill>
                <a:latin typeface="Monotype Corsiva" panose="03010101010201010101" pitchFamily="66" charset="0"/>
              </a:rPr>
              <a:t>Для проверки правильности выбора нажмите на нужное изображение</a:t>
            </a:r>
          </a:p>
          <a:p>
            <a:pPr eaLnBrk="1" hangingPunct="1"/>
            <a:r>
              <a:rPr lang="ru-RU" altLang="ru-RU" sz="240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Рисунок 8" descr="I:\Занятие космос\Lebed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357188"/>
            <a:ext cx="3214688" cy="2357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I:\Занятие космос\лев.jpg"/>
          <p:cNvPicPr/>
          <p:nvPr/>
        </p:nvPicPr>
        <p:blipFill>
          <a:blip r:embed="rId5"/>
          <a:srcRect l="8625" r="4503"/>
          <a:stretch>
            <a:fillRect/>
          </a:stretch>
        </p:blipFill>
        <p:spPr bwMode="auto">
          <a:xfrm>
            <a:off x="5214938" y="357188"/>
            <a:ext cx="3286125" cy="2357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I:\Занятие космос\б медвед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25" y="3143250"/>
            <a:ext cx="3214688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357950" y="5500702"/>
            <a:ext cx="1255472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СИРИУС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Picture 2" descr="C:\Users\user\Desktop\Космос дид игры\sirius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lum bright="-10000"/>
          </a:blip>
          <a:srcRect/>
          <a:stretch>
            <a:fillRect/>
          </a:stretch>
        </p:blipFill>
        <p:spPr>
          <a:xfrm>
            <a:off x="5214938" y="3071813"/>
            <a:ext cx="3286125" cy="2357437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928662" y="5500702"/>
            <a:ext cx="3312125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БОЛЬШАЯ МЕДВЕДИЦА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00232" y="2786058"/>
            <a:ext cx="123623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ЛЕБЕДЬ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15074" y="2714620"/>
            <a:ext cx="163103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ЛЕВ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2" descr="C:\Users\user\Desktop\Космос дид игры\ui-568357a8ed5147.3244091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428625"/>
            <a:ext cx="3671888" cy="2339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user\Desktop\Космос дид игры\0_84_8458_13055511731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 r="9067"/>
          <a:stretch>
            <a:fillRect/>
          </a:stretch>
        </p:blipFill>
        <p:spPr>
          <a:xfrm>
            <a:off x="4714875" y="428625"/>
            <a:ext cx="3929063" cy="2286000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C:\Users\user\Desktop\Космос дид игры\hqdefault.jpg"/>
          <p:cNvPicPr>
            <a:picLocks noChangeAspect="1" noChangeArrowheads="1"/>
          </p:cNvPicPr>
          <p:nvPr/>
        </p:nvPicPr>
        <p:blipFill>
          <a:blip r:embed="rId6"/>
          <a:srcRect t="7132" b="9662"/>
          <a:stretch>
            <a:fillRect/>
          </a:stretch>
        </p:blipFill>
        <p:spPr bwMode="auto">
          <a:xfrm>
            <a:off x="4714875" y="2928938"/>
            <a:ext cx="3929063" cy="2643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5" descr="C:\Users\user\Desktop\Космос дид игры\Soyuz_TMA-7_spacecraft2edit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5" y="2928938"/>
            <a:ext cx="3714750" cy="2674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Рисунок 8" descr="1372636_origin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85750"/>
            <a:ext cx="3643313" cy="2732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scale_12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5" y="285750"/>
            <a:ext cx="3517900" cy="271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23361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" y="3124200"/>
            <a:ext cx="3643313" cy="2751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planeta-mars-1024x76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813" y="3143250"/>
            <a:ext cx="3524250" cy="271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настраиваемая 3">
            <a:hlinkClick r:id="rId2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3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 descr="IMG_39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3" y="3500438"/>
            <a:ext cx="321627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bb58b3586770ce067150a16e46e0a7e8.jpg"/>
          <p:cNvPicPr>
            <a:picLocks noChangeAspect="1"/>
          </p:cNvPicPr>
          <p:nvPr/>
        </p:nvPicPr>
        <p:blipFill>
          <a:blip r:embed="rId5"/>
          <a:srcRect t="7827" b="9980"/>
          <a:stretch>
            <a:fillRect/>
          </a:stretch>
        </p:blipFill>
        <p:spPr>
          <a:xfrm>
            <a:off x="1071563" y="285750"/>
            <a:ext cx="3214687" cy="3000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1244995_4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938" y="285750"/>
            <a:ext cx="2928937" cy="2928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YG_SK-1_NASM2009RK_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938" y="3500438"/>
            <a:ext cx="2928937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85875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5838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285875"/>
            <a:ext cx="3638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0" name="Группа 23"/>
          <p:cNvGrpSpPr>
            <a:grpSpLocks/>
          </p:cNvGrpSpPr>
          <p:nvPr/>
        </p:nvGrpSpPr>
        <p:grpSpPr bwMode="auto">
          <a:xfrm>
            <a:off x="4356100" y="1268413"/>
            <a:ext cx="503238" cy="73025"/>
            <a:chOff x="2714612" y="3143248"/>
            <a:chExt cx="2857520" cy="928694"/>
          </a:xfrm>
        </p:grpSpPr>
        <p:sp>
          <p:nvSpPr>
            <p:cNvPr id="25" name="Овал 2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1271" name="Группа 29"/>
          <p:cNvGrpSpPr>
            <a:grpSpLocks/>
          </p:cNvGrpSpPr>
          <p:nvPr/>
        </p:nvGrpSpPr>
        <p:grpSpPr bwMode="auto">
          <a:xfrm>
            <a:off x="4356100" y="1916113"/>
            <a:ext cx="503238" cy="73025"/>
            <a:chOff x="2714612" y="3143248"/>
            <a:chExt cx="2857520" cy="928694"/>
          </a:xfrm>
        </p:grpSpPr>
        <p:sp>
          <p:nvSpPr>
            <p:cNvPr id="31" name="Овал 30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1272" name="Группа 35"/>
          <p:cNvGrpSpPr>
            <a:grpSpLocks/>
          </p:cNvGrpSpPr>
          <p:nvPr/>
        </p:nvGrpSpPr>
        <p:grpSpPr bwMode="auto">
          <a:xfrm>
            <a:off x="4356100" y="2636838"/>
            <a:ext cx="503238" cy="71437"/>
            <a:chOff x="2714612" y="3143248"/>
            <a:chExt cx="2857520" cy="928694"/>
          </a:xfrm>
        </p:grpSpPr>
        <p:sp>
          <p:nvSpPr>
            <p:cNvPr id="37" name="Овал 36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1273" name="Группа 41"/>
          <p:cNvGrpSpPr>
            <a:grpSpLocks/>
          </p:cNvGrpSpPr>
          <p:nvPr/>
        </p:nvGrpSpPr>
        <p:grpSpPr bwMode="auto">
          <a:xfrm>
            <a:off x="4356100" y="3357563"/>
            <a:ext cx="503238" cy="71437"/>
            <a:chOff x="2714612" y="3143248"/>
            <a:chExt cx="2857520" cy="928694"/>
          </a:xfrm>
        </p:grpSpPr>
        <p:sp>
          <p:nvSpPr>
            <p:cNvPr id="43" name="Овал 42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1274" name="Группа 47"/>
          <p:cNvGrpSpPr>
            <a:grpSpLocks/>
          </p:cNvGrpSpPr>
          <p:nvPr/>
        </p:nvGrpSpPr>
        <p:grpSpPr bwMode="auto">
          <a:xfrm>
            <a:off x="4356100" y="4076700"/>
            <a:ext cx="503238" cy="73025"/>
            <a:chOff x="2714612" y="3143248"/>
            <a:chExt cx="2857520" cy="928694"/>
          </a:xfrm>
        </p:grpSpPr>
        <p:sp>
          <p:nvSpPr>
            <p:cNvPr id="49" name="Овал 48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1275" name="Группа 53"/>
          <p:cNvGrpSpPr>
            <a:grpSpLocks/>
          </p:cNvGrpSpPr>
          <p:nvPr/>
        </p:nvGrpSpPr>
        <p:grpSpPr bwMode="auto">
          <a:xfrm>
            <a:off x="4356100" y="4797425"/>
            <a:ext cx="503238" cy="71438"/>
            <a:chOff x="2714612" y="3143248"/>
            <a:chExt cx="2857520" cy="928694"/>
          </a:xfrm>
        </p:grpSpPr>
        <p:sp>
          <p:nvSpPr>
            <p:cNvPr id="55" name="Овал 5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1276" name="Группа 59"/>
          <p:cNvGrpSpPr>
            <a:grpSpLocks/>
          </p:cNvGrpSpPr>
          <p:nvPr/>
        </p:nvGrpSpPr>
        <p:grpSpPr bwMode="auto">
          <a:xfrm>
            <a:off x="4356100" y="5516563"/>
            <a:ext cx="503238" cy="73025"/>
            <a:chOff x="2714612" y="3143248"/>
            <a:chExt cx="2857520" cy="928694"/>
          </a:xfrm>
        </p:grpSpPr>
        <p:sp>
          <p:nvSpPr>
            <p:cNvPr id="61" name="Овал 60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4" name="Управляющая кнопка: настраиваемая 53">
            <a:hlinkClick r:id="rId6" action="ppaction://hlinksldjump" highlightClick="1"/>
          </p:cNvPr>
          <p:cNvSpPr/>
          <p:nvPr/>
        </p:nvSpPr>
        <p:spPr>
          <a:xfrm>
            <a:off x="500063" y="6000750"/>
            <a:ext cx="571500" cy="614363"/>
          </a:xfrm>
          <a:prstGeom prst="actionButtonBlank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1142976" y="142852"/>
            <a:ext cx="678661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Ребята!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Отгадайте загадки, нажмите на второе окошко.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Тогда на экране появится отгадка – изображение.</a:t>
            </a:r>
            <a:r>
              <a:rPr lang="ru-RU" sz="2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.</a:t>
            </a:r>
            <a:endParaRPr lang="ru-RU" sz="2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FFFF"/>
        </a:solidFill>
        <a:ln>
          <a:solidFill>
            <a:schemeClr val="accent5">
              <a:lumMod val="40000"/>
              <a:lumOff val="60000"/>
            </a:schemeClr>
          </a:solidFill>
        </a:ln>
      </a:spPr>
      <a:bodyPr rtlCol="0" anchor="ctr"/>
      <a:lstStyle>
        <a:defPPr algn="ctr">
          <a:defRPr sz="3200" b="1" dirty="0" smtClean="0">
            <a:solidFill>
              <a:schemeClr val="tx1"/>
            </a:solidFill>
            <a:latin typeface="Monotype Corsiva" pitchFamily="66" charset="0"/>
            <a:hlinkClick xmlns:r="http://schemas.openxmlformats.org/officeDocument/2006/relationships" r:id="" action="ppaction://hlinksldjump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356</Words>
  <Application>Microsoft Office PowerPoint</Application>
  <PresentationFormat>Экран (4:3)</PresentationFormat>
  <Paragraphs>139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Calibri</vt:lpstr>
      <vt:lpstr>Arial</vt:lpstr>
      <vt:lpstr>Monotype Corsiva</vt:lpstr>
      <vt:lpstr>Comic Sans MS</vt:lpstr>
      <vt:lpstr>Тема Office</vt:lpstr>
      <vt:lpstr>Своя игра «удивительный космос»</vt:lpstr>
      <vt:lpstr>СВОЯ ИГРА</vt:lpstr>
      <vt:lpstr>ПЕРВЫЙ 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Танцевальная    пауза</vt:lpstr>
      <vt:lpstr>Презентация PowerPoint</vt:lpstr>
      <vt:lpstr>Презентация PowerPoint</vt:lpstr>
      <vt:lpstr>Первый человек побывавший в космосе?</vt:lpstr>
      <vt:lpstr>Какому событию приурочено празднование  Дня космонавтики?</vt:lpstr>
      <vt:lpstr>Как звали собак, которые летали в космос до людей и благополучно вернулись на землю?</vt:lpstr>
      <vt:lpstr>Как называется место запуска ракеты?</vt:lpstr>
      <vt:lpstr>Как называется человек, который летает в космос?</vt:lpstr>
      <vt:lpstr>Назовите самое близкое к Земле космическое тело</vt:lpstr>
      <vt:lpstr>Название самоходного аппарата, совершившего путешествие по поверхности Луны?</vt:lpstr>
      <vt:lpstr>Астрономический прибор для наблюдения за  космическими телами?</vt:lpstr>
      <vt:lpstr>Как назывался космический корабль Ю.А. Гагарина?</vt:lpstr>
      <vt:lpstr>Когда состоялся первый полёт человека в космос?</vt:lpstr>
      <vt:lpstr>Как называется одежда космонавта?</vt:lpstr>
      <vt:lpstr>Как называется наша Галактика?</vt:lpstr>
      <vt:lpstr>Как называется созвездие, по форме напоминающее ковш?</vt:lpstr>
      <vt:lpstr>Какого созвездия не существует?</vt:lpstr>
      <vt:lpstr>ПОДВЕДЕНИЕ   ИТОГОВ</vt:lpstr>
      <vt:lpstr>Скачано с www.znanio.ru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 «Мир Космоса»</dc:title>
  <dc:creator>admin</dc:creator>
  <cp:lastModifiedBy>Валентина Царапкина</cp:lastModifiedBy>
  <cp:revision>217</cp:revision>
  <dcterms:created xsi:type="dcterms:W3CDTF">2017-03-26T10:12:32Z</dcterms:created>
  <dcterms:modified xsi:type="dcterms:W3CDTF">2023-12-31T10:57:40Z</dcterms:modified>
</cp:coreProperties>
</file>