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ms-powerpoint.slideshow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6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CCC30E-C218-4563-97DD-E84C17E9D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78CF4B-FD9D-42C6-A808-9081873D2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12BFB7-2A54-4AFA-8087-6EE246B25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D63C9B-B0B4-40F4-A1EE-03361F3FD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F7695C-CC9E-4AB7-A032-CC40908D1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85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E9711-F252-4443-8BAF-4ABC5C5C6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11DAB5-417D-4D64-9EDC-8330F1F30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9086A5-1E38-4E0B-A8CC-1DD4CDFBC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A32D80-DCB1-4407-AFF4-D46B94EAD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9D9F4-D4DF-4D07-BD5C-09A9D2779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45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0DEAC61-AB4D-4C83-A27D-DADE37696D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5CE9D04-0AF3-475C-B89F-27BEF7804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A7735F-5A71-4619-BC01-60D8F3FB9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75FDA0-0E47-4A71-8017-114FD6BCE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B07597-C3E1-48E7-AFB0-62A01BF40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37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CDE81-86E9-40F2-A8FB-92B29DBB7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6C5536-F7E6-4FF8-A6D6-99FA9CD90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DA8464-082E-43E2-917E-A8B2066ED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318E4F-4127-4EDA-A6DD-ABFEA76E7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9CF612-09F4-4686-BBCA-88683932C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124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9094A-A2CE-41ED-81BD-41E47023C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4249E5-CA4E-4705-9970-29FD2E1A3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54DFE2-307C-4E08-B0FB-11BC34581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F7282C-927D-43DB-8213-A0CF79AF4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DF3F0E-AF01-4A3D-BBB5-F7FB07433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74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FD44CF-18D3-4CEF-AE45-6CD3FA626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AAD795-8678-41B4-9B03-2A396AD58C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174A53-90DE-4607-8CDC-7738660274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6978A6-5973-4EDC-ACDB-654A910A7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7E96EF-97EF-4D3A-B364-D30F96E9D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072065-5BCE-4122-AF35-A3F4633F9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679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329332-3E27-40C0-A968-092194B73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631AFC-EA22-4814-9ACC-69F0CCF0F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6A3CAC-F8D4-4BDB-B208-B496AF5AC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9501AC0-8C04-44A7-BD31-D2191C97FD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969DAF0-E866-46B7-AF8B-FDFC6FD4E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EE919F0-9EEB-4536-89A7-9E3D3BB27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BBC302A-F28D-4A6B-AEC5-E1C552BE8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575449A-EFD4-4187-AA9A-0028F6A19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698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7AE2E2-957E-4ECF-A567-0C592FEB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045725B-2FDD-475C-86B8-042CC9ABB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9143FF-B21C-40F7-B589-D9E59EC9F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72C1709-7A02-4171-B819-3F7872E0C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96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CB4BE15-689C-43A7-BCE6-44293AD2C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EF136A9-E649-4615-B723-497D7C9B6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315040-F689-47B3-B67B-ED92074F7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625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44BD3D-DEB9-45EB-8B53-3AD7B9C93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B54BB1-89E5-47FF-866F-ACD8F3F51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35A04AF-383B-409C-8FEE-646664735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1B1EC1-28C8-47F9-A633-9C3683A26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19B159-FA23-47AC-99EC-23D06556A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BAD3DD-A629-4309-BB8D-C8BFA5265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908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CA5DF9-EF7B-480E-A145-408C909D8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9696000-2B16-48BE-A3D3-44625F5D6E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166B5-0409-4176-9C9A-A2C012641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8B05AF-B071-4C40-8A8F-9A144B596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ACE2F5-DA1C-452D-B7E1-63CB9AC1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15DEF3-D5F2-4AFB-8404-13342D411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446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02D26-D034-4610-9FE4-B4AFD517D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11F5C4-CA8A-493E-8A79-E22C74230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59253-403E-4CAA-99EA-33388E2DC2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77A72-C4DE-4D3D-9F70-2FCFFC9703DD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6F61B4-F483-454D-AB57-9095BA97BA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60B6D8-525D-4FF3-8B47-20660C92A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FFE36-141B-44B6-8118-CBF36D141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61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3" Type="http://schemas.microsoft.com/office/2007/relationships/media" Target="../media/media2.mp3"/><Relationship Id="rId7" Type="http://schemas.openxmlformats.org/officeDocument/2006/relationships/image" Target="../media/image1.jpeg"/><Relationship Id="rId12" Type="http://schemas.openxmlformats.org/officeDocument/2006/relationships/image" Target="../media/image9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8.jpeg"/><Relationship Id="rId4" Type="http://schemas.openxmlformats.org/officeDocument/2006/relationships/audio" Target="../media/media2.mp3"/><Relationship Id="rId9" Type="http://schemas.openxmlformats.org/officeDocument/2006/relationships/image" Target="../media/image7.png"/><Relationship Id="rId1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6.png"/><Relationship Id="rId3" Type="http://schemas.microsoft.com/office/2007/relationships/media" Target="../media/media2.mp3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4.jpeg"/><Relationship Id="rId4" Type="http://schemas.openxmlformats.org/officeDocument/2006/relationships/audio" Target="../media/media2.mp3"/><Relationship Id="rId9" Type="http://schemas.openxmlformats.org/officeDocument/2006/relationships/image" Target="../media/image13.jpe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23.jpeg"/><Relationship Id="rId3" Type="http://schemas.microsoft.com/office/2007/relationships/media" Target="../media/media2.mp3"/><Relationship Id="rId7" Type="http://schemas.openxmlformats.org/officeDocument/2006/relationships/image" Target="../media/image18.jpeg"/><Relationship Id="rId12" Type="http://schemas.openxmlformats.org/officeDocument/2006/relationships/image" Target="../media/image22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21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0.png"/><Relationship Id="rId4" Type="http://schemas.openxmlformats.org/officeDocument/2006/relationships/audio" Target="../media/media2.mp3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28.png"/><Relationship Id="rId3" Type="http://schemas.microsoft.com/office/2007/relationships/media" Target="../media/media2.mp3"/><Relationship Id="rId7" Type="http://schemas.openxmlformats.org/officeDocument/2006/relationships/image" Target="../media/image25.jpeg"/><Relationship Id="rId12" Type="http://schemas.openxmlformats.org/officeDocument/2006/relationships/image" Target="../media/image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21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7.jpeg"/><Relationship Id="rId4" Type="http://schemas.openxmlformats.org/officeDocument/2006/relationships/audio" Target="../media/media2.mp3"/><Relationship Id="rId9" Type="http://schemas.openxmlformats.org/officeDocument/2006/relationships/image" Target="../media/image10.png"/><Relationship Id="rId1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26B2510-08A7-484B-BACB-DFA86BC68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02" y="3108960"/>
            <a:ext cx="2414072" cy="258788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7BFD54-055E-4DFE-81B9-C871F1B8577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3034" y="3690699"/>
            <a:ext cx="2301898" cy="230189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94AB8E-2AEA-4879-9746-450D5723A1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 rot="19757146" flipH="1">
            <a:off x="9024733" y="2864458"/>
            <a:ext cx="2489146" cy="24891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189" y="1840179"/>
            <a:ext cx="11244882" cy="126878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60102" y="395415"/>
            <a:ext cx="4999958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Интерактивная игра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</a:t>
            </a:r>
            <a:r>
              <a:rPr lang="ru-RU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ля дошкольников</a:t>
            </a:r>
            <a:endParaRPr lang="ru-RU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7069" y="6143105"/>
            <a:ext cx="6625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Автор игры: Царапкина Валентина Ивановна. </a:t>
            </a:r>
            <a:r>
              <a:rPr lang="ru-RU" dirty="0" err="1" smtClean="0"/>
              <a:t>г.Саров</a:t>
            </a:r>
            <a:r>
              <a:rPr lang="ru-RU" dirty="0" smtClean="0"/>
              <a:t>. 2021г.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37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099FE2-5143-4C61-BD4B-C9F97C5FD873}"/>
              </a:ext>
            </a:extLst>
          </p:cNvPr>
          <p:cNvSpPr txBox="1"/>
          <p:nvPr/>
        </p:nvSpPr>
        <p:spPr>
          <a:xfrm>
            <a:off x="1370840" y="238152"/>
            <a:ext cx="8528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Script" pitchFamily="66" charset="0"/>
                <a:cs typeface="MV Boli" pitchFamily="2" charset="0"/>
              </a:rPr>
              <a:t>Найди друзей для квадратика</a:t>
            </a:r>
            <a:endParaRPr lang="ru-RU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egoe Script" pitchFamily="66" charset="0"/>
              <a:cs typeface="MV Boli" pitchFamily="2" charset="0"/>
            </a:endParaRPr>
          </a:p>
        </p:txBody>
      </p:sp>
      <p:pic>
        <p:nvPicPr>
          <p:cNvPr id="7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id="{0C074A57-905A-4C59-B07E-C79E4EA050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025669" y="6249140"/>
            <a:ext cx="609600" cy="609600"/>
          </a:xfrm>
          <a:prstGeom prst="rect">
            <a:avLst/>
          </a:prstGeom>
        </p:spPr>
      </p:pic>
      <p:pic>
        <p:nvPicPr>
          <p:cNvPr id="10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id="{E373DA33-821B-43A3-A3BC-7D44F2EBC7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486400" y="6255976"/>
            <a:ext cx="609600" cy="609600"/>
          </a:xfrm>
          <a:prstGeom prst="rect">
            <a:avLst/>
          </a:prstGeom>
        </p:spPr>
      </p:pic>
      <p:pic>
        <p:nvPicPr>
          <p:cNvPr id="11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id="{6335CB4E-DF3F-4FAF-9BAB-B6A5EF55AA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074181" y="6203930"/>
            <a:ext cx="609600" cy="609600"/>
          </a:xfrm>
          <a:prstGeom prst="rect">
            <a:avLst/>
          </a:prstGeom>
        </p:spPr>
      </p:pic>
      <p:pic>
        <p:nvPicPr>
          <p:cNvPr id="12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id="{39C4087D-A2C5-4D6C-B1F9-692CA659FA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683781" y="6219680"/>
            <a:ext cx="609600" cy="609600"/>
          </a:xfrm>
          <a:prstGeom prst="rect">
            <a:avLst/>
          </a:prstGeom>
        </p:spPr>
      </p:pic>
      <p:pic>
        <p:nvPicPr>
          <p:cNvPr id="13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id="{F9BA2833-C8C8-445D-8D69-EC6AB339C7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307624" y="6219680"/>
            <a:ext cx="609600" cy="609600"/>
          </a:xfrm>
          <a:prstGeom prst="rect">
            <a:avLst/>
          </a:prstGeom>
        </p:spPr>
      </p:pic>
      <p:pic>
        <p:nvPicPr>
          <p:cNvPr id="14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id="{943652E4-ACF0-46ED-BC1D-17D2E9DDD5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717595" y="6201392"/>
            <a:ext cx="609600" cy="609600"/>
          </a:xfrm>
          <a:prstGeom prst="rect">
            <a:avLst/>
          </a:prstGeom>
        </p:spPr>
      </p:pic>
      <p:pic>
        <p:nvPicPr>
          <p:cNvPr id="15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id="{1FBB72C8-EB5B-4AE4-BFE3-D852ADEF28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999550" y="6201392"/>
            <a:ext cx="609600" cy="609600"/>
          </a:xfrm>
          <a:prstGeom prst="rect">
            <a:avLst/>
          </a:prstGeom>
        </p:spPr>
      </p:pic>
      <p:pic>
        <p:nvPicPr>
          <p:cNvPr id="16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id="{19B3AF7B-0C88-41AF-B677-C8D035B1E7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382572" y="6219680"/>
            <a:ext cx="609600" cy="609600"/>
          </a:xfrm>
          <a:prstGeom prst="rect">
            <a:avLst/>
          </a:prstGeom>
        </p:spPr>
      </p:pic>
      <p:pic>
        <p:nvPicPr>
          <p:cNvPr id="17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id="{697CEF08-318A-4588-A904-8675677F54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113690" y="6154422"/>
            <a:ext cx="609600" cy="609600"/>
          </a:xfrm>
          <a:prstGeom prst="rect">
            <a:avLst/>
          </a:prstGeom>
        </p:spPr>
      </p:pic>
      <p:sp>
        <p:nvSpPr>
          <p:cNvPr id="26" name="Прямоугольник: скругленные углы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66D9563-E5D4-4E77-B2A8-FD7BBC2E4AAC}"/>
              </a:ext>
            </a:extLst>
          </p:cNvPr>
          <p:cNvSpPr/>
          <p:nvPr/>
        </p:nvSpPr>
        <p:spPr>
          <a:xfrm>
            <a:off x="9747504" y="6016752"/>
            <a:ext cx="1719072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26B2510-08A7-484B-BACB-DFA86BC680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377" y="861599"/>
            <a:ext cx="2414072" cy="258788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8686D2A-2552-448B-AC68-890B183C76A4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6188" y="996118"/>
            <a:ext cx="2388516" cy="238851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7DE10E3-A2FB-4FE4-BFCD-474ACD10BBD0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42027" y="1523604"/>
            <a:ext cx="2765013" cy="205086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56D059C-BC3F-480D-B15A-998CB41BD2A0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18025" y="3942779"/>
            <a:ext cx="2302417" cy="225861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F7BFD54-055E-4DFE-81B9-C871F1B85776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18002" y="3849986"/>
            <a:ext cx="2301898" cy="2301898"/>
          </a:xfrm>
          <a:prstGeom prst="rect">
            <a:avLst/>
          </a:prstGeom>
        </p:spPr>
      </p:pic>
      <p:pic>
        <p:nvPicPr>
          <p:cNvPr id="3" name="line_open">
            <a:hlinkClick r:id="" action="ppaction://media"/>
            <a:extLst>
              <a:ext uri="{FF2B5EF4-FFF2-40B4-BE49-F238E27FC236}">
                <a16:creationId xmlns:a16="http://schemas.microsoft.com/office/drawing/2014/main" id="{18805485-712D-4287-8A4D-1716EB1CB69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170494" y="6165941"/>
            <a:ext cx="609600" cy="6096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B94AB8E-2AEA-4879-9746-450D5723A1E3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210798" y="4059083"/>
            <a:ext cx="2240910" cy="214230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B94AB8E-2AEA-4879-9746-450D5723A1E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97253" y="1014081"/>
            <a:ext cx="2796128" cy="266271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B94AB8E-2AEA-4879-9746-450D5723A1E3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096614" y="3845311"/>
            <a:ext cx="2138630" cy="213863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747504" y="147323"/>
            <a:ext cx="723207" cy="678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68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6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6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6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86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6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86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099FE2-5143-4C61-BD4B-C9F97C5FD873}"/>
              </a:ext>
            </a:extLst>
          </p:cNvPr>
          <p:cNvSpPr txBox="1"/>
          <p:nvPr/>
        </p:nvSpPr>
        <p:spPr>
          <a:xfrm>
            <a:off x="1920239" y="93978"/>
            <a:ext cx="8387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Script" pitchFamily="66" charset="0"/>
                <a:cs typeface="MV Boli" pitchFamily="2" charset="0"/>
              </a:rPr>
              <a:t>Найди друзей для </a:t>
            </a:r>
            <a:r>
              <a:rPr lang="ru-RU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Script" pitchFamily="66" charset="0"/>
                <a:cs typeface="MV Boli" pitchFamily="2" charset="0"/>
              </a:rPr>
              <a:t>треугольничка</a:t>
            </a:r>
            <a:endParaRPr lang="ru-RU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egoe Script" pitchFamily="66" charset="0"/>
              <a:cs typeface="MV Boli" pitchFamily="2" charset="0"/>
            </a:endParaRPr>
          </a:p>
        </p:txBody>
      </p:sp>
      <p:pic>
        <p:nvPicPr>
          <p:cNvPr id="7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id="{0C074A57-905A-4C59-B07E-C79E4EA050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025669" y="6249140"/>
            <a:ext cx="609600" cy="609600"/>
          </a:xfrm>
          <a:prstGeom prst="rect">
            <a:avLst/>
          </a:prstGeom>
        </p:spPr>
      </p:pic>
      <p:pic>
        <p:nvPicPr>
          <p:cNvPr id="10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id="{E373DA33-821B-43A3-A3BC-7D44F2EBC7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486400" y="6255976"/>
            <a:ext cx="609600" cy="609600"/>
          </a:xfrm>
          <a:prstGeom prst="rect">
            <a:avLst/>
          </a:prstGeom>
        </p:spPr>
      </p:pic>
      <p:pic>
        <p:nvPicPr>
          <p:cNvPr id="11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id="{6335CB4E-DF3F-4FAF-9BAB-B6A5EF55AA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074181" y="6203930"/>
            <a:ext cx="609600" cy="609600"/>
          </a:xfrm>
          <a:prstGeom prst="rect">
            <a:avLst/>
          </a:prstGeom>
        </p:spPr>
      </p:pic>
      <p:pic>
        <p:nvPicPr>
          <p:cNvPr id="12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id="{39C4087D-A2C5-4D6C-B1F9-692CA659FA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683781" y="6219680"/>
            <a:ext cx="609600" cy="609600"/>
          </a:xfrm>
          <a:prstGeom prst="rect">
            <a:avLst/>
          </a:prstGeom>
        </p:spPr>
      </p:pic>
      <p:pic>
        <p:nvPicPr>
          <p:cNvPr id="13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id="{F9BA2833-C8C8-445D-8D69-EC6AB339C7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307624" y="6219680"/>
            <a:ext cx="609600" cy="609600"/>
          </a:xfrm>
          <a:prstGeom prst="rect">
            <a:avLst/>
          </a:prstGeom>
        </p:spPr>
      </p:pic>
      <p:pic>
        <p:nvPicPr>
          <p:cNvPr id="14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id="{943652E4-ACF0-46ED-BC1D-17D2E9DDD5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717595" y="6201392"/>
            <a:ext cx="609600" cy="609600"/>
          </a:xfrm>
          <a:prstGeom prst="rect">
            <a:avLst/>
          </a:prstGeom>
        </p:spPr>
      </p:pic>
      <p:pic>
        <p:nvPicPr>
          <p:cNvPr id="15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id="{1FBB72C8-EB5B-4AE4-BFE3-D852ADEF28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999550" y="6201392"/>
            <a:ext cx="609600" cy="609600"/>
          </a:xfrm>
          <a:prstGeom prst="rect">
            <a:avLst/>
          </a:prstGeom>
        </p:spPr>
      </p:pic>
      <p:pic>
        <p:nvPicPr>
          <p:cNvPr id="16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id="{19B3AF7B-0C88-41AF-B677-C8D035B1E7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382572" y="6219680"/>
            <a:ext cx="609600" cy="609600"/>
          </a:xfrm>
          <a:prstGeom prst="rect">
            <a:avLst/>
          </a:prstGeom>
        </p:spPr>
      </p:pic>
      <p:pic>
        <p:nvPicPr>
          <p:cNvPr id="17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id="{697CEF08-318A-4588-A904-8675677F54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113690" y="6154422"/>
            <a:ext cx="609600" cy="609600"/>
          </a:xfrm>
          <a:prstGeom prst="rect">
            <a:avLst/>
          </a:prstGeom>
        </p:spPr>
      </p:pic>
      <p:sp>
        <p:nvSpPr>
          <p:cNvPr id="26" name="Прямоугольник: скругленные углы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66D9563-E5D4-4E77-B2A8-FD7BBC2E4AAC}"/>
              </a:ext>
            </a:extLst>
          </p:cNvPr>
          <p:cNvSpPr/>
          <p:nvPr/>
        </p:nvSpPr>
        <p:spPr>
          <a:xfrm>
            <a:off x="9747504" y="6016752"/>
            <a:ext cx="1719072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26B2510-08A7-484B-BACB-DFA86BC680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051" y="993197"/>
            <a:ext cx="2538375" cy="241725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8686D2A-2552-448B-AC68-890B183C76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4010" y="3917598"/>
            <a:ext cx="2388516" cy="238851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7DE10E3-A2FB-4FE4-BFCD-474ACD10BB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9989" y="3917598"/>
            <a:ext cx="3074147" cy="219581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56D059C-BC3F-480D-B15A-998CB41BD2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98971" y="1150791"/>
            <a:ext cx="2635324" cy="258518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F7BFD54-055E-4DFE-81B9-C871F1B85776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74685" y="1080502"/>
            <a:ext cx="2301898" cy="2301898"/>
          </a:xfrm>
          <a:prstGeom prst="rect">
            <a:avLst/>
          </a:prstGeom>
        </p:spPr>
      </p:pic>
      <p:pic>
        <p:nvPicPr>
          <p:cNvPr id="3" name="line_open">
            <a:hlinkClick r:id="" action="ppaction://media"/>
            <a:extLst>
              <a:ext uri="{FF2B5EF4-FFF2-40B4-BE49-F238E27FC236}">
                <a16:creationId xmlns:a16="http://schemas.microsoft.com/office/drawing/2014/main" id="{18805485-712D-4287-8A4D-1716EB1CB69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170494" y="6165941"/>
            <a:ext cx="609600" cy="6096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B94AB8E-2AEA-4879-9746-450D5723A1E3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385562" y="3790045"/>
            <a:ext cx="2205575" cy="236437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B94AB8E-2AEA-4879-9746-450D5723A1E3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77694" y="1073263"/>
            <a:ext cx="2346705" cy="266271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B94AB8E-2AEA-4879-9746-450D5723A1E3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944708" y="3444626"/>
            <a:ext cx="2811350" cy="2811350"/>
          </a:xfrm>
          <a:prstGeom prst="rect">
            <a:avLst/>
          </a:prstGeom>
        </p:spPr>
      </p:pic>
      <p:sp>
        <p:nvSpPr>
          <p:cNvPr id="2" name="Равнобедренный треугольник 1"/>
          <p:cNvSpPr/>
          <p:nvPr/>
        </p:nvSpPr>
        <p:spPr>
          <a:xfrm>
            <a:off x="10175016" y="57497"/>
            <a:ext cx="1059041" cy="73024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68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6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6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6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86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6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86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099FE2-5143-4C61-BD4B-C9F97C5FD873}"/>
              </a:ext>
            </a:extLst>
          </p:cNvPr>
          <p:cNvSpPr txBox="1"/>
          <p:nvPr/>
        </p:nvSpPr>
        <p:spPr>
          <a:xfrm>
            <a:off x="1920239" y="93978"/>
            <a:ext cx="6916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Script" pitchFamily="66" charset="0"/>
                <a:cs typeface="MV Boli" pitchFamily="2" charset="0"/>
              </a:rPr>
              <a:t>Найди друзей для кружочка</a:t>
            </a:r>
            <a:endParaRPr lang="ru-RU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egoe Script" pitchFamily="66" charset="0"/>
              <a:cs typeface="MV Boli" pitchFamily="2" charset="0"/>
            </a:endParaRPr>
          </a:p>
        </p:txBody>
      </p:sp>
      <p:pic>
        <p:nvPicPr>
          <p:cNvPr id="7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id="{0C074A57-905A-4C59-B07E-C79E4EA050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025669" y="6249140"/>
            <a:ext cx="609600" cy="609600"/>
          </a:xfrm>
          <a:prstGeom prst="rect">
            <a:avLst/>
          </a:prstGeom>
        </p:spPr>
      </p:pic>
      <p:pic>
        <p:nvPicPr>
          <p:cNvPr id="10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id="{E373DA33-821B-43A3-A3BC-7D44F2EBC7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486400" y="6255976"/>
            <a:ext cx="609600" cy="609600"/>
          </a:xfrm>
          <a:prstGeom prst="rect">
            <a:avLst/>
          </a:prstGeom>
        </p:spPr>
      </p:pic>
      <p:pic>
        <p:nvPicPr>
          <p:cNvPr id="11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id="{6335CB4E-DF3F-4FAF-9BAB-B6A5EF55AA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074181" y="6203930"/>
            <a:ext cx="609600" cy="609600"/>
          </a:xfrm>
          <a:prstGeom prst="rect">
            <a:avLst/>
          </a:prstGeom>
        </p:spPr>
      </p:pic>
      <p:pic>
        <p:nvPicPr>
          <p:cNvPr id="12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id="{39C4087D-A2C5-4D6C-B1F9-692CA659FA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683781" y="6219680"/>
            <a:ext cx="609600" cy="609600"/>
          </a:xfrm>
          <a:prstGeom prst="rect">
            <a:avLst/>
          </a:prstGeom>
        </p:spPr>
      </p:pic>
      <p:pic>
        <p:nvPicPr>
          <p:cNvPr id="13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id="{F9BA2833-C8C8-445D-8D69-EC6AB339C7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307624" y="6219680"/>
            <a:ext cx="609600" cy="609600"/>
          </a:xfrm>
          <a:prstGeom prst="rect">
            <a:avLst/>
          </a:prstGeom>
        </p:spPr>
      </p:pic>
      <p:pic>
        <p:nvPicPr>
          <p:cNvPr id="14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id="{943652E4-ACF0-46ED-BC1D-17D2E9DDD5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717595" y="6201392"/>
            <a:ext cx="609600" cy="609600"/>
          </a:xfrm>
          <a:prstGeom prst="rect">
            <a:avLst/>
          </a:prstGeom>
        </p:spPr>
      </p:pic>
      <p:pic>
        <p:nvPicPr>
          <p:cNvPr id="15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id="{1FBB72C8-EB5B-4AE4-BFE3-D852ADEF28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999550" y="6201392"/>
            <a:ext cx="609600" cy="609600"/>
          </a:xfrm>
          <a:prstGeom prst="rect">
            <a:avLst/>
          </a:prstGeom>
        </p:spPr>
      </p:pic>
      <p:pic>
        <p:nvPicPr>
          <p:cNvPr id="16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id="{19B3AF7B-0C88-41AF-B677-C8D035B1E7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382572" y="6219680"/>
            <a:ext cx="609600" cy="609600"/>
          </a:xfrm>
          <a:prstGeom prst="rect">
            <a:avLst/>
          </a:prstGeom>
        </p:spPr>
      </p:pic>
      <p:pic>
        <p:nvPicPr>
          <p:cNvPr id="17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id="{697CEF08-318A-4588-A904-8675677F54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113690" y="6154422"/>
            <a:ext cx="609600" cy="609600"/>
          </a:xfrm>
          <a:prstGeom prst="rect">
            <a:avLst/>
          </a:prstGeom>
        </p:spPr>
      </p:pic>
      <p:sp>
        <p:nvSpPr>
          <p:cNvPr id="26" name="Прямоугольник: скругленные углы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66D9563-E5D4-4E77-B2A8-FD7BBC2E4AAC}"/>
              </a:ext>
            </a:extLst>
          </p:cNvPr>
          <p:cNvSpPr/>
          <p:nvPr/>
        </p:nvSpPr>
        <p:spPr>
          <a:xfrm>
            <a:off x="9747504" y="6016752"/>
            <a:ext cx="1719072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26B2510-08A7-484B-BACB-DFA86BC680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508" y="848455"/>
            <a:ext cx="2417259" cy="241725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8686D2A-2552-448B-AC68-890B183C76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4323" y="3717376"/>
            <a:ext cx="2388516" cy="238851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7DE10E3-A2FB-4FE4-BFCD-474ACD10BBD0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8455" y="3783294"/>
            <a:ext cx="2927758" cy="219581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56D059C-BC3F-480D-B15A-998CB41BD2A0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97493" y="956946"/>
            <a:ext cx="2126667" cy="241304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F7BFD54-055E-4DFE-81B9-C871F1B85776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74861" y="937691"/>
            <a:ext cx="2301898" cy="2301898"/>
          </a:xfrm>
          <a:prstGeom prst="rect">
            <a:avLst/>
          </a:prstGeom>
        </p:spPr>
      </p:pic>
      <p:pic>
        <p:nvPicPr>
          <p:cNvPr id="3" name="line_open">
            <a:hlinkClick r:id="" action="ppaction://media"/>
            <a:extLst>
              <a:ext uri="{FF2B5EF4-FFF2-40B4-BE49-F238E27FC236}">
                <a16:creationId xmlns:a16="http://schemas.microsoft.com/office/drawing/2014/main" id="{18805485-712D-4287-8A4D-1716EB1CB69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170494" y="6165941"/>
            <a:ext cx="609600" cy="6096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B94AB8E-2AEA-4879-9746-450D5723A1E3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228494" y="3579304"/>
            <a:ext cx="2158260" cy="26038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B94AB8E-2AEA-4879-9746-450D5723A1E3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36561" y="956946"/>
            <a:ext cx="2346705" cy="234670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B94AB8E-2AEA-4879-9746-450D5723A1E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90408" y="3559035"/>
            <a:ext cx="2704012" cy="2372770"/>
          </a:xfrm>
          <a:prstGeom prst="ellipse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9119062" y="93978"/>
            <a:ext cx="628442" cy="584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68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6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6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6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86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6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86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099FE2-5143-4C61-BD4B-C9F97C5FD873}"/>
              </a:ext>
            </a:extLst>
          </p:cNvPr>
          <p:cNvSpPr txBox="1"/>
          <p:nvPr/>
        </p:nvSpPr>
        <p:spPr>
          <a:xfrm>
            <a:off x="968662" y="238853"/>
            <a:ext cx="8723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Script" pitchFamily="66" charset="0"/>
                <a:cs typeface="MV Boli" pitchFamily="2" charset="0"/>
              </a:rPr>
              <a:t>Найди друзей для </a:t>
            </a:r>
            <a:r>
              <a:rPr lang="ru-RU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Script" pitchFamily="66" charset="0"/>
                <a:cs typeface="MV Boli" pitchFamily="2" charset="0"/>
              </a:rPr>
              <a:t>прямоугольничка</a:t>
            </a:r>
            <a:endParaRPr lang="ru-RU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egoe Script" pitchFamily="66" charset="0"/>
              <a:cs typeface="MV Boli" pitchFamily="2" charset="0"/>
            </a:endParaRPr>
          </a:p>
        </p:txBody>
      </p:sp>
      <p:pic>
        <p:nvPicPr>
          <p:cNvPr id="7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id="{0C074A57-905A-4C59-B07E-C79E4EA050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025669" y="6249140"/>
            <a:ext cx="609600" cy="609600"/>
          </a:xfrm>
          <a:prstGeom prst="rect">
            <a:avLst/>
          </a:prstGeom>
        </p:spPr>
      </p:pic>
      <p:pic>
        <p:nvPicPr>
          <p:cNvPr id="10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id="{E373DA33-821B-43A3-A3BC-7D44F2EBC7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486400" y="6255976"/>
            <a:ext cx="609600" cy="609600"/>
          </a:xfrm>
          <a:prstGeom prst="rect">
            <a:avLst/>
          </a:prstGeom>
        </p:spPr>
      </p:pic>
      <p:pic>
        <p:nvPicPr>
          <p:cNvPr id="11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id="{6335CB4E-DF3F-4FAF-9BAB-B6A5EF55AA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074181" y="6203930"/>
            <a:ext cx="609600" cy="609600"/>
          </a:xfrm>
          <a:prstGeom prst="rect">
            <a:avLst/>
          </a:prstGeom>
        </p:spPr>
      </p:pic>
      <p:pic>
        <p:nvPicPr>
          <p:cNvPr id="12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id="{39C4087D-A2C5-4D6C-B1F9-692CA659FA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683781" y="6219680"/>
            <a:ext cx="609600" cy="609600"/>
          </a:xfrm>
          <a:prstGeom prst="rect">
            <a:avLst/>
          </a:prstGeom>
        </p:spPr>
      </p:pic>
      <p:pic>
        <p:nvPicPr>
          <p:cNvPr id="13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id="{F9BA2833-C8C8-445D-8D69-EC6AB339C7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307624" y="6219680"/>
            <a:ext cx="609600" cy="609600"/>
          </a:xfrm>
          <a:prstGeom prst="rect">
            <a:avLst/>
          </a:prstGeom>
        </p:spPr>
      </p:pic>
      <p:pic>
        <p:nvPicPr>
          <p:cNvPr id="14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id="{943652E4-ACF0-46ED-BC1D-17D2E9DDD5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717595" y="6201392"/>
            <a:ext cx="609600" cy="609600"/>
          </a:xfrm>
          <a:prstGeom prst="rect">
            <a:avLst/>
          </a:prstGeom>
        </p:spPr>
      </p:pic>
      <p:pic>
        <p:nvPicPr>
          <p:cNvPr id="15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id="{1FBB72C8-EB5B-4AE4-BFE3-D852ADEF28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999550" y="6201392"/>
            <a:ext cx="609600" cy="609600"/>
          </a:xfrm>
          <a:prstGeom prst="rect">
            <a:avLst/>
          </a:prstGeom>
        </p:spPr>
      </p:pic>
      <p:pic>
        <p:nvPicPr>
          <p:cNvPr id="16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id="{19B3AF7B-0C88-41AF-B677-C8D035B1E7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382572" y="6219680"/>
            <a:ext cx="609600" cy="609600"/>
          </a:xfrm>
          <a:prstGeom prst="rect">
            <a:avLst/>
          </a:prstGeom>
        </p:spPr>
      </p:pic>
      <p:pic>
        <p:nvPicPr>
          <p:cNvPr id="17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id="{697CEF08-318A-4588-A904-8675677F54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113690" y="6154422"/>
            <a:ext cx="609600" cy="609600"/>
          </a:xfrm>
          <a:prstGeom prst="rect">
            <a:avLst/>
          </a:prstGeom>
        </p:spPr>
      </p:pic>
      <p:sp>
        <p:nvSpPr>
          <p:cNvPr id="26" name="Прямоугольник: скругленные углы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66D9563-E5D4-4E77-B2A8-FD7BBC2E4AAC}"/>
              </a:ext>
            </a:extLst>
          </p:cNvPr>
          <p:cNvSpPr/>
          <p:nvPr/>
        </p:nvSpPr>
        <p:spPr>
          <a:xfrm>
            <a:off x="9747504" y="6016752"/>
            <a:ext cx="1719072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26B2510-08A7-484B-BACB-DFA86BC680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2229" y="3507687"/>
            <a:ext cx="1999485" cy="28278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8686D2A-2552-448B-AC68-890B183C76A4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86487" y="1075747"/>
            <a:ext cx="2388516" cy="209592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7DE10E3-A2FB-4FE4-BFCD-474ACD10BB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5512" y="3696789"/>
            <a:ext cx="2305839" cy="219581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56D059C-BC3F-480D-B15A-998CB41BD2A0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59686" y="960916"/>
            <a:ext cx="2278378" cy="244242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F7BFD54-055E-4DFE-81B9-C871F1B85776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371158" y="3707017"/>
            <a:ext cx="2301898" cy="2301898"/>
          </a:xfrm>
          <a:prstGeom prst="rect">
            <a:avLst/>
          </a:prstGeom>
        </p:spPr>
      </p:pic>
      <p:pic>
        <p:nvPicPr>
          <p:cNvPr id="3" name="line_open">
            <a:hlinkClick r:id="" action="ppaction://media"/>
            <a:extLst>
              <a:ext uri="{FF2B5EF4-FFF2-40B4-BE49-F238E27FC236}">
                <a16:creationId xmlns:a16="http://schemas.microsoft.com/office/drawing/2014/main" id="{18805485-712D-4287-8A4D-1716EB1CB69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170494" y="6165941"/>
            <a:ext cx="609600" cy="6096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B94AB8E-2AEA-4879-9746-450D5723A1E3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37191" y="1032667"/>
            <a:ext cx="2158260" cy="215826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B94AB8E-2AEA-4879-9746-450D5723A1E3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039497" y="1220807"/>
            <a:ext cx="2636055" cy="195521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B94AB8E-2AEA-4879-9746-450D5723A1E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1701" y="3665062"/>
            <a:ext cx="2704012" cy="222630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908771" y="238853"/>
            <a:ext cx="1620982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68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6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6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6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86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6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86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35</Words>
  <Application>Microsoft Office PowerPoint</Application>
  <PresentationFormat>Широкоэкранный</PresentationFormat>
  <Paragraphs>11</Paragraphs>
  <Slides>5</Slides>
  <Notes>0</Notes>
  <HiddenSlides>0</HiddenSlides>
  <MMClips>40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MV Boli</vt:lpstr>
      <vt:lpstr>Segoe Script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Георгий Аствацатуров</dc:creator>
  <cp:lastModifiedBy>Валентина Царапкина</cp:lastModifiedBy>
  <cp:revision>15</cp:revision>
  <dcterms:created xsi:type="dcterms:W3CDTF">2020-08-01T13:03:30Z</dcterms:created>
  <dcterms:modified xsi:type="dcterms:W3CDTF">2023-09-30T12:02:33Z</dcterms:modified>
</cp:coreProperties>
</file>