
<file path=[Content_Types].xml><?xml version="1.0" encoding="utf-8"?>
<Types xmlns="http://schemas.openxmlformats.org/package/2006/content-types">
  <Default Extension="png" ContentType="image/png"/>
  <Default Extension="bin" ContentType="application/vnd.ms-office.vbaPro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0" r:id="rId4"/>
    <p:sldId id="262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FF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06/relationships/vbaProject" Target="vbaProject.bin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5C818D-78BA-488F-90D6-7B4A660A2D6D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142F275-8D09-4F41-8635-C4041679F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FADD5-04DB-4A84-BFD2-604EA4917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B7704-EEED-4907-91C8-119AA204E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A6603-F384-4E00-8471-6F6282758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59173-70C3-4584-9CB8-6ECBBA269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604E-2C53-4F8F-A71C-FBAE78020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CBC52-7657-4E76-ACE7-D79A32361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4D921-29BD-441F-B429-56D5C4649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E26D8-F605-4C3A-8306-E2F4AB22E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12FDA-736A-4CEC-A2C6-C47EF937C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C870A-1CD2-4716-B37B-B6FE486B5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78541-FD36-4011-8CFC-242B37352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61BBC7B-4B10-43A5-9054-760338478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e6/00/ca/e600ca44125f8eb69e40e29aa0ece48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7" t="7887" r="20687" b="7709"/>
          <a:stretch/>
        </p:blipFill>
        <p:spPr bwMode="auto">
          <a:xfrm>
            <a:off x="2267744" y="1106944"/>
            <a:ext cx="4176464" cy="3822495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63688" y="4929440"/>
            <a:ext cx="5832648" cy="715089"/>
          </a:xfrm>
          <a:prstGeom prst="roundRect">
            <a:avLst/>
          </a:prstGeom>
          <a:solidFill>
            <a:schemeClr val="accent3"/>
          </a:solidFill>
          <a:ln w="38100">
            <a:solidFill>
              <a:srgbClr val="008A3E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«Четвёртый – лишний!»</a:t>
            </a:r>
            <a:endParaRPr lang="ru-RU" sz="36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5877272"/>
            <a:ext cx="6264696" cy="783193"/>
          </a:xfrm>
          <a:prstGeom prst="roundRect">
            <a:avLst/>
          </a:prstGeom>
          <a:solidFill>
            <a:schemeClr val="accent3"/>
          </a:solidFill>
          <a:ln w="38100">
            <a:solidFill>
              <a:srgbClr val="008A3E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Автор игры: Царапкина В.И., </a:t>
            </a:r>
            <a:r>
              <a:rPr lang="ru-RU" sz="1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воспитатель МБДОУ «Детский сад № 42» г. Саров</a:t>
            </a:r>
            <a:endParaRPr lang="ru-RU" sz="2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08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323405"/>
              </p:ext>
            </p:extLst>
          </p:nvPr>
        </p:nvGraphicFramePr>
        <p:xfrm>
          <a:off x="1475656" y="1412639"/>
          <a:ext cx="6192688" cy="3626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2608226111"/>
                    </a:ext>
                  </a:extLst>
                </a:gridCol>
              </a:tblGrid>
              <a:tr h="3626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Д.и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«</a:t>
                      </a:r>
                      <a:r>
                        <a:rPr lang="ru-RU" sz="200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Филимоновская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игрушка: 4й – лишний»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Цель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познакомить детей с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филимоновской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игрушкой, учить различать и классифицировать игрушки по одному из признаков, развивать внимание и память, воспитывать эстетическое восприятие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b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Ход игры: рассмотрите картинки, найдите,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какие игрушки похожи, а какая отличается от остальных.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255169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15499" y="299730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ndasil.club/uploads/posts/2022-11/thumbs/1669312307_23-indasil-club-p-uzori-filimonovskoi-igrushki-vkontakte-25.jpg">
            <a:hlinkClick r:id="" action="ppaction://noaction">
              <a:snd r:embed="rId2" name="laser.wav"/>
            </a:hlinkClick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17543"/>
            <a:ext cx="2376264" cy="2587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Рисунок 2" descr="https://school592.ru/wp-content/uploads/e/8/3/e83a762ea222b582a0835acd3ac765e0.jpeg">
            <a:hlinkClick r:id="" action="ppaction://noaction">
              <a:snd r:embed="rId2" name="laser.wav"/>
            </a:hlinkClick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43" y="1037782"/>
            <a:ext cx="2376264" cy="2587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Рисунок 3" descr="https://chemodanus.ru/upload/information_system_148/5/7/9/item_5794/000-filimon.jpg">
            <a:hlinkClick r:id="" action="ppaction://noaction">
              <a:snd r:embed="rId2" name="laser.wav"/>
            </a:hlinkClick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r="30921"/>
          <a:stretch/>
        </p:blipFill>
        <p:spPr bwMode="auto">
          <a:xfrm>
            <a:off x="4788024" y="3505419"/>
            <a:ext cx="2365432" cy="25878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dinny.ru/wp-content/uploads/2019/10/122505.jpg">
            <a:hlinkClick r:id="" action="ppaction://noaction">
              <a:snd r:embed="rId6" name="applause.wav"/>
            </a:hlinkClick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" t="15609" r="13641" b="7299"/>
          <a:stretch/>
        </p:blipFill>
        <p:spPr bwMode="auto">
          <a:xfrm>
            <a:off x="2284021" y="3505419"/>
            <a:ext cx="2376264" cy="25878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452320" y="4799357"/>
            <a:ext cx="1152128" cy="792089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94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pb.podarki-market.ru/upload/product4/product-200833-1.jpg">
            <a:hlinkClick r:id="" action="ppaction://noaction">
              <a:snd r:embed="rId2" name="laser.wav"/>
            </a:hlinkClick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7" t="5267" r="25061"/>
          <a:stretch/>
        </p:blipFill>
        <p:spPr bwMode="auto">
          <a:xfrm>
            <a:off x="467544" y="1688080"/>
            <a:ext cx="2052955" cy="327787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s://7960777a-2fd1-4b07-8bbb-896e98c4659c.selcdn.net/upload/prod_add10/102/product-522102-2.jpg">
            <a:hlinkClick r:id="" action="ppaction://noaction">
              <a:snd r:embed="rId2" name="laser.wav"/>
            </a:hlinkClick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7" t="6348" r="26952"/>
          <a:stretch/>
        </p:blipFill>
        <p:spPr bwMode="auto">
          <a:xfrm>
            <a:off x="2562301" y="1688080"/>
            <a:ext cx="2052955" cy="327787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xn--80aae0ashccrq6m.xn--p1ai/images/product_images/info_images/2818878-1.jpg">
            <a:hlinkClick r:id="" action="ppaction://noaction">
              <a:snd r:embed="rId2" name="laser.wav"/>
            </a:hlinkClick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r="23413"/>
          <a:stretch/>
        </p:blipFill>
        <p:spPr bwMode="auto">
          <a:xfrm>
            <a:off x="4663904" y="1688080"/>
            <a:ext cx="2052320" cy="327596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cdn2.static1-sima-land.com/items/2423078/0/700-nw.jpg">
            <a:hlinkClick r:id="" action="ppaction://noaction">
              <a:snd r:embed="rId6" name="applause.wav"/>
            </a:hlinkClick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0" r="19048"/>
          <a:stretch/>
        </p:blipFill>
        <p:spPr bwMode="auto">
          <a:xfrm>
            <a:off x="6782469" y="1688080"/>
            <a:ext cx="2052320" cy="327596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524328" y="5013176"/>
            <a:ext cx="1152128" cy="792089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22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100392" y="4879118"/>
            <a:ext cx="1003650" cy="792089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hlinkClick r:id="" action="ppaction://noaction">
              <a:snd r:embed="rId2" name="laser.wav"/>
            </a:hlinkClick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2185"/>
            <a:ext cx="2901315" cy="2748915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2" name="laser.wav"/>
            </a:hlinkClick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t="10943" r="15615" b="4846"/>
          <a:stretch/>
        </p:blipFill>
        <p:spPr>
          <a:xfrm>
            <a:off x="5148064" y="3511100"/>
            <a:ext cx="2883212" cy="2748915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2" name="laser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10478"/>
          <a:stretch/>
        </p:blipFill>
        <p:spPr>
          <a:xfrm>
            <a:off x="1490665" y="783280"/>
            <a:ext cx="2901315" cy="2748915"/>
          </a:xfrm>
          <a:prstGeom prst="rect">
            <a:avLst/>
          </a:prstGeom>
        </p:spPr>
      </p:pic>
      <p:pic>
        <p:nvPicPr>
          <p:cNvPr id="6" name="Рисунок 5" descr="https://cdn2.static1-sima-land.com/items/2423164/1/700-nw.jpg">
            <a:hlinkClick r:id="" action="ppaction://noaction">
              <a:snd r:embed="rId6" name="applause.wav"/>
            </a:hlinkClick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34" y="3526465"/>
            <a:ext cx="2932502" cy="2763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35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noaction">
              <a:snd r:embed="rId2" name="laser.wav"/>
            </a:hlinkClick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28" y="1052736"/>
            <a:ext cx="3384376" cy="2376264"/>
          </a:xfrm>
          <a:prstGeom prst="rect">
            <a:avLst/>
          </a:prstGeom>
        </p:spPr>
      </p:pic>
      <p:pic>
        <p:nvPicPr>
          <p:cNvPr id="3" name="Рисунок 2" descr="https://filimonovo-museum.ru/assets/galleries/42/dsc_8613w.JPG">
            <a:hlinkClick r:id="" action="ppaction://noaction">
              <a:snd r:embed="rId4" name="applause.wav"/>
            </a:hlinkClick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5"/>
          <a:stretch/>
        </p:blipFill>
        <p:spPr bwMode="auto">
          <a:xfrm>
            <a:off x="4644008" y="1052736"/>
            <a:ext cx="3384376" cy="23844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chemodanus.ru/upload/information_system_144/5/5/6/item_5567/002-1-filimonovskaya-igrushka.jpg">
            <a:hlinkClick r:id="" action="ppaction://noaction">
              <a:snd r:embed="rId2" name="laser.wav"/>
            </a:hlinkClick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28" y="3429000"/>
            <a:ext cx="3384376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omgun.ru/uploads/posts/2014-05/1399972097_foto-0.jpg">
            <a:hlinkClick r:id="" action="ppaction://noaction">
              <a:snd r:embed="rId2" name="laser.wav"/>
            </a:hlinkClick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05"/>
          <a:stretch/>
        </p:blipFill>
        <p:spPr bwMode="auto">
          <a:xfrm>
            <a:off x="4654707" y="3437164"/>
            <a:ext cx="3362977" cy="23844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трелка вправо 5">
            <a:hlinkClick r:id="" action="ppaction://hlinkshowjump?jump=endshow"/>
          </p:cNvPr>
          <p:cNvSpPr/>
          <p:nvPr/>
        </p:nvSpPr>
        <p:spPr>
          <a:xfrm>
            <a:off x="7584723" y="5779605"/>
            <a:ext cx="1152128" cy="792089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42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59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Валентина Царапкина</cp:lastModifiedBy>
  <cp:revision>141</cp:revision>
  <dcterms:created xsi:type="dcterms:W3CDTF">2010-04-23T03:00:43Z</dcterms:created>
  <dcterms:modified xsi:type="dcterms:W3CDTF">2023-11-11T13:03:41Z</dcterms:modified>
</cp:coreProperties>
</file>