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2" r:id="rId4"/>
    <p:sldId id="266" r:id="rId5"/>
    <p:sldId id="263" r:id="rId6"/>
    <p:sldId id="265" r:id="rId7"/>
    <p:sldId id="267" r:id="rId8"/>
    <p:sldId id="264" r:id="rId9"/>
    <p:sldId id="268" r:id="rId10"/>
    <p:sldId id="269" r:id="rId11"/>
    <p:sldId id="272" r:id="rId12"/>
    <p:sldId id="273" r:id="rId13"/>
    <p:sldId id="284" r:id="rId14"/>
    <p:sldId id="281" r:id="rId15"/>
    <p:sldId id="282" r:id="rId16"/>
    <p:sldId id="285" r:id="rId17"/>
    <p:sldId id="286" r:id="rId18"/>
    <p:sldId id="283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FD9D-07F1-46EC-ABA0-4239B68AC1CB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127FD-912E-41E5-8CE4-39125F005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127FD-912E-41E5-8CE4-39125F0053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14282" y="214290"/>
            <a:ext cx="8643998" cy="635798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14282" y="214290"/>
            <a:ext cx="8643998" cy="63579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 rot="16200000">
            <a:off x="-1678785" y="1678785"/>
            <a:ext cx="6858000" cy="350043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82"/>
            </a:avLst>
          </a:prstGeom>
          <a:blipFill>
            <a:blip r:embed="rId3" cstate="email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85344" y="6596390"/>
            <a:ext cx="4373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Автор шаблона интерактивной игры: Фокина Лидия Петровна</a:t>
            </a:r>
            <a:endParaRPr lang="ru-RU" sz="1100" b="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82"/>
            </a:avLst>
          </a:prstGeom>
          <a:blipFill>
            <a:blip r:embed="rId14" cstate="email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85344" y="6596390"/>
            <a:ext cx="4373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Автор шаблона интерактивной игры: Фокина Лидия Петровна</a:t>
            </a:r>
            <a:endParaRPr lang="ru-RU" sz="1100" b="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audio" Target="../media/audio2.wav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audio" Target="../media/audio1.wav"/><Relationship Id="rId7" Type="http://schemas.openxmlformats.org/officeDocument/2006/relationships/image" Target="../media/image5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audio" Target="../media/audio2.wav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audio" Target="../media/audio2.wav"/><Relationship Id="rId7" Type="http://schemas.openxmlformats.org/officeDocument/2006/relationships/image" Target="../media/image6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audio" Target="../media/audio1.wav"/><Relationship Id="rId9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audio" Target="../media/audio2.wav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audio" Target="../media/audio1.wav"/><Relationship Id="rId10" Type="http://schemas.openxmlformats.org/officeDocument/2006/relationships/image" Target="../media/image34.jpeg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9.pn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000240"/>
            <a:ext cx="5786478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8000" b="1" dirty="0" smtClean="0">
                <a:solidFill>
                  <a:srgbClr val="680000"/>
                </a:solidFill>
                <a:latin typeface="Comic Sans MS" pitchFamily="66" charset="0"/>
              </a:rPr>
              <a:t>о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</a:t>
            </a:r>
            <a:r>
              <a:rPr lang="ru-RU" sz="8000" b="1" dirty="0" smtClean="0">
                <a:solidFill>
                  <a:srgbClr val="680000"/>
                </a:solidFill>
                <a:latin typeface="Comic Sans MS" pitchFamily="66" charset="0"/>
              </a:rPr>
              <a:t>у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ш</a:t>
            </a:r>
            <a:r>
              <a:rPr lang="ru-RU" sz="8000" b="1" dirty="0" smtClean="0">
                <a:solidFill>
                  <a:srgbClr val="680000"/>
                </a:solidFill>
                <a:latin typeface="Comic Sans MS" pitchFamily="66" charset="0"/>
              </a:rPr>
              <a:t>к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8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580" y="5715016"/>
            <a:ext cx="6429420" cy="928694"/>
          </a:xfrm>
        </p:spPr>
        <p:txBody>
          <a:bodyPr anchor="ctr">
            <a:norm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игры на основе шаблона – Царапкина Валентина Ивановна,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г.Саров</a:t>
            </a: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40" y="1081070"/>
            <a:ext cx="5786478" cy="75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Интерактивная дидактическая игра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Рисунок 7" descr="5361517 - копия (3).pn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00034" y="1214422"/>
            <a:ext cx="2434607" cy="4453550"/>
          </a:xfrm>
          <a:prstGeom prst="rect">
            <a:avLst/>
          </a:prstGeom>
        </p:spPr>
      </p:pic>
      <p:pic>
        <p:nvPicPr>
          <p:cNvPr id="9" name="Picture 2" descr="https://webstockreview.net/images/clipart-mouse-painting-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857628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857628"/>
            <a:ext cx="1682610" cy="1682610"/>
          </a:xfrm>
          <a:prstGeom prst="rect">
            <a:avLst/>
          </a:prstGeom>
          <a:noFill/>
        </p:spPr>
      </p:pic>
      <p:pic>
        <p:nvPicPr>
          <p:cNvPr id="11" name="Picture 6" descr="https://img1.liveinternet.ru/images/attach/c/3/78/134/78134947_0_63684_1a08c52a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1734356" cy="173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4429132"/>
            <a:ext cx="2062147" cy="20621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85728"/>
            <a:ext cx="1143008" cy="131641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857752" y="142852"/>
            <a:ext cx="3286148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929190" y="1643050"/>
            <a:ext cx="3286148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929190" y="3214686"/>
            <a:ext cx="3357586" cy="15716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929322" y="5857892"/>
            <a:ext cx="500066" cy="43143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857224" y="2786058"/>
            <a:ext cx="3929090" cy="374669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57158" y="1785926"/>
            <a:ext cx="4373669" cy="481510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st2.depositphotos.com/1767919/8715/i/950/depositphotos_87154480-stock-photo-9-made-from-nonpareils.jpg"/>
          <p:cNvPicPr/>
          <p:nvPr/>
        </p:nvPicPr>
        <p:blipFill>
          <a:blip r:embed="rId7" cstate="print"/>
          <a:srcRect l="23305" t="7556" r="21808" b="12889"/>
          <a:stretch>
            <a:fillRect/>
          </a:stretch>
        </p:blipFill>
        <p:spPr bwMode="auto">
          <a:xfrm>
            <a:off x="1571604" y="357166"/>
            <a:ext cx="1029943" cy="11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thumbs.dreamstime.com/b/%D0%BA%D0%BE%D0%BD%D1%84%D0%B5%D1%82%D0%B0-%D0%B2-%D0%BE%D0%B1%D0%BE-%D0%BE%D1%87%D0%BA%D0%B5-63026700.jpg"/>
          <p:cNvPicPr/>
          <p:nvPr/>
        </p:nvPicPr>
        <p:blipFill>
          <a:blip r:embed="rId8" cstate="print"/>
          <a:srcRect l="13410" r="13895"/>
          <a:stretch>
            <a:fillRect/>
          </a:stretch>
        </p:blipFill>
        <p:spPr bwMode="auto">
          <a:xfrm flipH="1">
            <a:off x="5143504" y="285729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t2.depositphotos.com/1654443/9412/v/950/depositphotos_94123044-stock-illustration-candy-in-a-wrapper.jpg"/>
          <p:cNvPicPr/>
          <p:nvPr/>
        </p:nvPicPr>
        <p:blipFill>
          <a:blip r:embed="rId9" cstate="print"/>
          <a:srcRect l="15259" r="18878"/>
          <a:stretch>
            <a:fillRect/>
          </a:stretch>
        </p:blipFill>
        <p:spPr bwMode="auto">
          <a:xfrm>
            <a:off x="5857885" y="285729"/>
            <a:ext cx="64294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st2.depositphotos.com/1654443/9148/v/950/depositphotos_91485370-stock-illustration-candy-in-a-bright-wrapper.jpg"/>
          <p:cNvPicPr/>
          <p:nvPr/>
        </p:nvPicPr>
        <p:blipFill>
          <a:blip r:embed="rId10" cstate="print"/>
          <a:srcRect l="14437" r="14519"/>
          <a:stretch>
            <a:fillRect/>
          </a:stretch>
        </p:blipFill>
        <p:spPr bwMode="auto">
          <a:xfrm>
            <a:off x="6500826" y="285728"/>
            <a:ext cx="620800" cy="10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thumbs.dreamstime.com/b/%D0%BA%D0%BE%D0%BD%D1%84%D0%B5%D1%82%D0%B0-%D0%B2-%D0%BE%D0%B1%D0%BE-%D0%BE%D1%87%D0%BA%D0%B5-63026700.jpg"/>
          <p:cNvPicPr/>
          <p:nvPr/>
        </p:nvPicPr>
        <p:blipFill>
          <a:blip r:embed="rId8" cstate="print"/>
          <a:srcRect l="13410" r="13895"/>
          <a:stretch>
            <a:fillRect/>
          </a:stretch>
        </p:blipFill>
        <p:spPr bwMode="auto">
          <a:xfrm flipH="1">
            <a:off x="5143504" y="285728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thumbs.dreamstime.com/b/%D0%BA%D0%BE%D0%BD%D1%84%D0%B5%D1%82%D0%B0-%D0%B2-%D0%BE%D0%B1%D0%BE-%D0%BE%D1%87%D0%BA%D0%B5-63026700.jpg"/>
          <p:cNvPicPr/>
          <p:nvPr/>
        </p:nvPicPr>
        <p:blipFill>
          <a:blip r:embed="rId8" cstate="print"/>
          <a:srcRect l="13410" r="13895"/>
          <a:stretch>
            <a:fillRect/>
          </a:stretch>
        </p:blipFill>
        <p:spPr bwMode="auto">
          <a:xfrm flipH="1">
            <a:off x="7072330" y="285728"/>
            <a:ext cx="714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214942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643570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000760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429388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786578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215206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i.pinimg.com/736x/28/76/c5/2876c5da54676b0c6514fd89a8653fae--colorful-candy-clipart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643834" y="3429000"/>
            <a:ext cx="4286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thumbs.dreamstime.com/b/%D0%BA%D0%BE%D0%BD%D1%84%D0%B5%D1%82%D1%8B-%D1%83%D1%81%D1%82%D0%B0%D0%BD%D0%BE%D0%B2%D0%B8-%D0%B8-46475062.jpg"/>
          <p:cNvPicPr/>
          <p:nvPr/>
        </p:nvPicPr>
        <p:blipFill>
          <a:blip r:embed="rId12"/>
          <a:srcRect r="1153" b="62136"/>
          <a:stretch>
            <a:fillRect/>
          </a:stretch>
        </p:blipFill>
        <p:spPr bwMode="auto">
          <a:xfrm>
            <a:off x="5143504" y="1785926"/>
            <a:ext cx="2904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4643446"/>
            <a:ext cx="1847833" cy="1847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85728"/>
            <a:ext cx="1000132" cy="132802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929190" y="285728"/>
            <a:ext cx="3286148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000628" y="1857364"/>
            <a:ext cx="3286148" cy="13573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000628" y="3357562"/>
            <a:ext cx="3286148" cy="13573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286512" y="5786454"/>
            <a:ext cx="500066" cy="502876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785926"/>
            <a:ext cx="4302231" cy="46805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714488"/>
            <a:ext cx="4429156" cy="48233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 l="18468"/>
          <a:stretch>
            <a:fillRect/>
          </a:stretch>
        </p:blipFill>
        <p:spPr bwMode="auto">
          <a:xfrm flipH="1">
            <a:off x="4429124" y="4786322"/>
            <a:ext cx="1500198" cy="1728053"/>
          </a:xfrm>
          <a:prstGeom prst="rect">
            <a:avLst/>
          </a:prstGeom>
          <a:noFill/>
        </p:spPr>
      </p:pic>
      <p:pic>
        <p:nvPicPr>
          <p:cNvPr id="17" name="Рисунок 16" descr="https://www.pngkey.com/png/detail/309-3091248_-soloveika-doughnut.png"/>
          <p:cNvPicPr/>
          <p:nvPr/>
        </p:nvPicPr>
        <p:blipFill>
          <a:blip r:embed="rId7" cstate="print"/>
          <a:srcRect b="49107"/>
          <a:stretch>
            <a:fillRect/>
          </a:stretch>
        </p:blipFill>
        <p:spPr bwMode="auto">
          <a:xfrm>
            <a:off x="5143504" y="428604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www.pngkey.com/png/detail/309-3091248_-soloveika-doughnut.png"/>
          <p:cNvPicPr/>
          <p:nvPr/>
        </p:nvPicPr>
        <p:blipFill>
          <a:blip r:embed="rId8" cstate="print"/>
          <a:srcRect t="51339"/>
          <a:stretch>
            <a:fillRect/>
          </a:stretch>
        </p:blipFill>
        <p:spPr bwMode="auto">
          <a:xfrm>
            <a:off x="6572264" y="428604"/>
            <a:ext cx="150362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mage.freepik.com/free-vector/stock-vector-set-of-donuts_77313-139.jpg"/>
          <p:cNvPicPr/>
          <p:nvPr/>
        </p:nvPicPr>
        <p:blipFill>
          <a:blip r:embed="rId9" cstate="print"/>
          <a:srcRect t="32870"/>
          <a:stretch>
            <a:fillRect/>
          </a:stretch>
        </p:blipFill>
        <p:spPr bwMode="auto">
          <a:xfrm>
            <a:off x="5429256" y="3429000"/>
            <a:ext cx="1793275" cy="11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mage.freepik.com/free-vector/stock-vector-set-of-donuts_77313-139.jpg"/>
          <p:cNvPicPr/>
          <p:nvPr/>
        </p:nvPicPr>
        <p:blipFill>
          <a:blip r:embed="rId9" cstate="print"/>
          <a:srcRect t="32870" r="64147"/>
          <a:stretch>
            <a:fillRect/>
          </a:stretch>
        </p:blipFill>
        <p:spPr bwMode="auto">
          <a:xfrm>
            <a:off x="7215206" y="3429000"/>
            <a:ext cx="642942" cy="11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www.gela.ru/images/brand/fimo/fimo_1.jpg"/>
          <p:cNvPicPr/>
          <p:nvPr/>
        </p:nvPicPr>
        <p:blipFill>
          <a:blip r:embed="rId10" cstate="print"/>
          <a:srcRect t="29917" b="34803"/>
          <a:stretch>
            <a:fillRect/>
          </a:stretch>
        </p:blipFill>
        <p:spPr bwMode="auto">
          <a:xfrm>
            <a:off x="5286380" y="2000240"/>
            <a:ext cx="2823004" cy="9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st4.depositphotos.com/1002395/31402/i/950/depositphotos_314024620-stock-photo-alphabet-symbol-number-3-composed.jpg"/>
          <p:cNvPicPr/>
          <p:nvPr/>
        </p:nvPicPr>
        <p:blipFill>
          <a:blip r:embed="rId11" cstate="print"/>
          <a:srcRect l="18088" t="3333" r="19181" b="2544"/>
          <a:stretch>
            <a:fillRect/>
          </a:stretch>
        </p:blipFill>
        <p:spPr bwMode="auto">
          <a:xfrm>
            <a:off x="1857356" y="357166"/>
            <a:ext cx="832910" cy="12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68" y="4643446"/>
            <a:ext cx="1847833" cy="184783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214942" y="214290"/>
            <a:ext cx="2928958" cy="1500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85728"/>
            <a:ext cx="1357322" cy="51077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8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214942" y="1857364"/>
            <a:ext cx="2928958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214942" y="3429000"/>
            <a:ext cx="2857520" cy="15716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46772" y="5938928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8953" y="1715628"/>
            <a:ext cx="4302231" cy="48245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1428736"/>
            <a:ext cx="4346835" cy="503569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images.wbstatic.net/big/new/10540000/10540474-1.jpg"/>
          <p:cNvPicPr/>
          <p:nvPr/>
        </p:nvPicPr>
        <p:blipFill>
          <a:blip r:embed="rId7" cstate="print"/>
          <a:srcRect t="3655" r="-36" b="76744"/>
          <a:stretch>
            <a:fillRect/>
          </a:stretch>
        </p:blipFill>
        <p:spPr bwMode="auto">
          <a:xfrm>
            <a:off x="5643570" y="1857364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ages.wbstatic.net/big/new/10540000/10540474-1.jpg"/>
          <p:cNvPicPr/>
          <p:nvPr/>
        </p:nvPicPr>
        <p:blipFill>
          <a:blip r:embed="rId8" cstate="print"/>
          <a:srcRect t="23588" b="57807"/>
          <a:stretch>
            <a:fillRect/>
          </a:stretch>
        </p:blipFill>
        <p:spPr bwMode="auto">
          <a:xfrm>
            <a:off x="5643570" y="2571744"/>
            <a:ext cx="22860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mages.wbstatic.net/big/new/10540000/10540474-1.jpg"/>
          <p:cNvPicPr/>
          <p:nvPr/>
        </p:nvPicPr>
        <p:blipFill>
          <a:blip r:embed="rId9" cstate="print"/>
          <a:srcRect t="41860"/>
          <a:stretch>
            <a:fillRect/>
          </a:stretch>
        </p:blipFill>
        <p:spPr bwMode="auto">
          <a:xfrm>
            <a:off x="5715008" y="3500438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mages.wbstatic.net/big/new/10540000/10540474-1.jpg"/>
          <p:cNvPicPr/>
          <p:nvPr/>
        </p:nvPicPr>
        <p:blipFill>
          <a:blip r:embed="rId10" cstate="print"/>
          <a:srcRect l="2474" t="3140" r="34440" b="57971"/>
          <a:stretch>
            <a:fillRect/>
          </a:stretch>
        </p:blipFill>
        <p:spPr bwMode="auto">
          <a:xfrm>
            <a:off x="5500695" y="285728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mages.wbstatic.net/big/new/10540000/10540474-1.jpg"/>
          <p:cNvPicPr/>
          <p:nvPr/>
        </p:nvPicPr>
        <p:blipFill>
          <a:blip r:embed="rId10" cstate="print"/>
          <a:srcRect l="2474" t="3140" r="34440" b="57971"/>
          <a:stretch>
            <a:fillRect/>
          </a:stretch>
        </p:blipFill>
        <p:spPr bwMode="auto">
          <a:xfrm flipH="1">
            <a:off x="6643702" y="285728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61517 - копия (3).pn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28596" y="1785926"/>
            <a:ext cx="2434607" cy="445355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86050" y="357166"/>
            <a:ext cx="5857916" cy="3571900"/>
          </a:xfrm>
          <a:prstGeom prst="cloudCallout">
            <a:avLst>
              <a:gd name="adj1" fmla="val -55026"/>
              <a:gd name="adj2" fmla="val 130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42873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 первым заданием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 справились.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webstockreview.net/images/clipart-mouse-painting-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4000504"/>
            <a:ext cx="2571768" cy="2571768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857628"/>
            <a:ext cx="2633651" cy="2633651"/>
          </a:xfrm>
          <a:prstGeom prst="rect">
            <a:avLst/>
          </a:prstGeom>
          <a:noFill/>
        </p:spPr>
      </p:pic>
      <p:pic>
        <p:nvPicPr>
          <p:cNvPr id="7" name="Picture 6" descr="https://img1.liveinternet.ru/images/attach/c/3/78/134/78134947_0_63684_1a08c52a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48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539552" y="548680"/>
            <a:ext cx="6318464" cy="576064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Ребята!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Вам нужно установить соответствие между цифрами и количеством  звёздочек.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Желаю удачи!</a:t>
            </a:r>
            <a:endParaRPr lang="ru-RU" sz="2400" b="1" dirty="0">
              <a:solidFill>
                <a:srgbClr val="68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71435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 задание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6" descr="https://img1.liveinternet.ru/images/attach/c/3/78/134/78134947_0_63684_1a08c52a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378619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38443"/>
            <a:ext cx="7143800" cy="51077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Установите соответствие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90500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320040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449580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905000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***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3200400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4495800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**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5786454"/>
            <a:ext cx="1857388" cy="5000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Проверка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1.11022E-16 -0.1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417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38443"/>
            <a:ext cx="7143800" cy="51077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Установите соответствие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450057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320040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00024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214686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4429132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2000240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5786454"/>
            <a:ext cx="1857388" cy="5000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Проверка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1.11022E-16 -0.1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417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38443"/>
            <a:ext cx="7143800" cy="51077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Установите соответствие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214686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00024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4495800"/>
            <a:ext cx="2598440" cy="762000"/>
          </a:xfrm>
          <a:prstGeom prst="roundRect">
            <a:avLst/>
          </a:prstGeom>
          <a:solidFill>
            <a:srgbClr val="EDF9ED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1905000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*********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4429132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3143248"/>
            <a:ext cx="511872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*******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5786454"/>
            <a:ext cx="1857388" cy="5000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Проверка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86776" y="5929330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3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1.11022E-16 -0.1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417 -0.1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61517 - копия (3).pn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28596" y="1785926"/>
            <a:ext cx="2434607" cy="445355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86050" y="357166"/>
            <a:ext cx="5857916" cy="3571900"/>
          </a:xfrm>
          <a:prstGeom prst="cloudCallout">
            <a:avLst>
              <a:gd name="adj1" fmla="val -55026"/>
              <a:gd name="adj2" fmla="val 130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1142984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 справились со всеми заданиями и очень мне помогли. Теперь я смогу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поехать на бал.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webstockreview.net/images/clipart-mouse-painting-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000504"/>
            <a:ext cx="2571768" cy="2571768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3857628"/>
            <a:ext cx="2633651" cy="2633651"/>
          </a:xfrm>
          <a:prstGeom prst="rect">
            <a:avLst/>
          </a:prstGeom>
          <a:noFill/>
        </p:spPr>
      </p:pic>
      <p:pic>
        <p:nvPicPr>
          <p:cNvPr id="7" name="Picture 6" descr="https://img1.liveinternet.ru/images/attach/c/3/78/134/78134947_0_63684_1a08c52a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3857628"/>
            <a:ext cx="2714644" cy="2714644"/>
          </a:xfrm>
          <a:prstGeom prst="rect">
            <a:avLst/>
          </a:prstGeom>
          <a:noFill/>
        </p:spPr>
      </p:pic>
      <p:pic>
        <p:nvPicPr>
          <p:cNvPr id="8" name="Рисунок 7" descr="0_91101_21490ff6_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28596" y="1714488"/>
            <a:ext cx="2500330" cy="460183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229600" cy="5411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Авторские права на шаблон игры принадлежат учителю начальных классов МКОУ «СОШ ст. Евсино» Фокиной Лидии Петровне.</a:t>
            </a:r>
          </a:p>
          <a:p>
            <a:pPr algn="just"/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Автор дает согласие использовать данный ресурс при условии обязательного указания авторства.</a:t>
            </a:r>
          </a:p>
          <a:p>
            <a:pPr algn="just"/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 игры на основе шаблона – Царапкина Валентина Ивановна, воспитатель МБДОУ «Детский сад 42»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г.Саров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61517 - копия (3).pn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28596" y="1785926"/>
            <a:ext cx="2434607" cy="445355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86050" y="357166"/>
            <a:ext cx="5857916" cy="3571900"/>
          </a:xfrm>
          <a:prstGeom prst="cloudCallout">
            <a:avLst>
              <a:gd name="adj1" fmla="val -55026"/>
              <a:gd name="adj2" fmla="val 130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75920" y="785794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Я очень хочу попасть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 дворец на бал, но у меня нет нужного наряда. Помогите мне!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Для этого нужно выполнить три задания.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webstockreview.net/images/clipart-mouse-painting-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4000504"/>
            <a:ext cx="2571768" cy="2571768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857628"/>
            <a:ext cx="2633651" cy="2633651"/>
          </a:xfrm>
          <a:prstGeom prst="rect">
            <a:avLst/>
          </a:prstGeom>
          <a:noFill/>
        </p:spPr>
      </p:pic>
      <p:pic>
        <p:nvPicPr>
          <p:cNvPr id="7" name="Picture 6" descr="https://img1.liveinternet.ru/images/attach/c/3/78/134/78134947_0_63684_1a08c52a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857628"/>
            <a:ext cx="2633651" cy="2633651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39552" y="548680"/>
            <a:ext cx="6318464" cy="576064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285859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Ребята!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Я хочу проверить, как вы считаете!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Соотнесите цифры с количеством предметов, и сказочные герои оживут.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680000"/>
                </a:solidFill>
                <a:latin typeface="Comic Sans MS" pitchFamily="66" charset="0"/>
              </a:rPr>
              <a:t>Желаю удачи!</a:t>
            </a:r>
            <a:endParaRPr lang="ru-RU" sz="2400" b="1" dirty="0">
              <a:solidFill>
                <a:srgbClr val="68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71435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 задание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3571876"/>
            <a:ext cx="2919403" cy="2919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38442"/>
            <a:ext cx="1000132" cy="1318921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500694" y="571480"/>
            <a:ext cx="328614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514111" y="1643050"/>
            <a:ext cx="328614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527528" y="2714620"/>
            <a:ext cx="3286148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25012" y="5929330"/>
            <a:ext cx="396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255" y="1677643"/>
            <a:ext cx="4505125" cy="482453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1255" y="1571612"/>
            <a:ext cx="4219373" cy="485483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www.activityshelter.com/wp-content/uploads/2016/04/picture-of-number-1-2016.jpg"/>
          <p:cNvPicPr/>
          <p:nvPr/>
        </p:nvPicPr>
        <p:blipFill>
          <a:blip r:embed="rId7" cstate="print"/>
          <a:srcRect l="23968" t="4301" r="26315"/>
          <a:stretch>
            <a:fillRect/>
          </a:stretch>
        </p:blipFill>
        <p:spPr bwMode="auto">
          <a:xfrm>
            <a:off x="2643174" y="571480"/>
            <a:ext cx="5000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fuatozbay.com/wp-content/uploads/2019/10/Tak%C4%B1m-Bazl%C4%B1-Performans-De%C4%9Ferleme-Y%C3%B6ntem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71480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ds05.infourok.ru/uploads/ex/0eb1/00015ab8-c022e9c2/img7.jpg"/>
          <p:cNvPicPr/>
          <p:nvPr/>
        </p:nvPicPr>
        <p:blipFill>
          <a:blip r:embed="rId9" cstate="print"/>
          <a:srcRect l="9000" t="17978" r="2047" b="19051"/>
          <a:stretch>
            <a:fillRect/>
          </a:stretch>
        </p:blipFill>
        <p:spPr bwMode="auto">
          <a:xfrm>
            <a:off x="6429388" y="2714620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mir-s3-cdn-cf.behance.net/project_modules/max_1200/67dbda24966685.573e0cada5475.jpg"/>
          <p:cNvPicPr/>
          <p:nvPr/>
        </p:nvPicPr>
        <p:blipFill>
          <a:blip r:embed="rId10" cstate="print"/>
          <a:srcRect l="20517" t="22760" r="26426" b="20097"/>
          <a:stretch>
            <a:fillRect/>
          </a:stretch>
        </p:blipFill>
        <p:spPr bwMode="auto">
          <a:xfrm flipH="1">
            <a:off x="6786577" y="1643051"/>
            <a:ext cx="10001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143380"/>
            <a:ext cx="2347899" cy="23478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7" y="1790224"/>
            <a:ext cx="4302231" cy="468052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428736"/>
            <a:ext cx="4302231" cy="49662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538442"/>
            <a:ext cx="1000132" cy="919401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43570" y="428604"/>
            <a:ext cx="1928826" cy="1214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6" name="chimes.wav"/>
            </a:hlinkClick>
          </p:cNvPr>
          <p:cNvSpPr/>
          <p:nvPr/>
        </p:nvSpPr>
        <p:spPr>
          <a:xfrm>
            <a:off x="5715008" y="1928802"/>
            <a:ext cx="1928826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786446" y="3429000"/>
            <a:ext cx="1857388" cy="1214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25012" y="5929330"/>
            <a:ext cx="396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http://s40.radikal.ru/i087/1209/5e/0e622a4f4f3f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2860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31/09/e5/3109e5061e8b8c2e222ca1410c1cde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928802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e0/76/84/e0768471665d8632fbfda617635e84f5.jpg"/>
          <p:cNvPicPr/>
          <p:nvPr/>
        </p:nvPicPr>
        <p:blipFill>
          <a:blip r:embed="rId9" cstate="print"/>
          <a:srcRect r="-1924" b="50515"/>
          <a:stretch>
            <a:fillRect/>
          </a:stretch>
        </p:blipFill>
        <p:spPr bwMode="auto">
          <a:xfrm>
            <a:off x="5929322" y="3500438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www.kindpng.com/picc/m/121-1212957_number-6-chocolate-freckle-hd-png-download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571480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072066" y="2071678"/>
            <a:ext cx="2428892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0349" y="3357562"/>
            <a:ext cx="2633651" cy="3062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1071570" cy="132802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5000628" y="714356"/>
            <a:ext cx="2571768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072066" y="3500438"/>
            <a:ext cx="2357454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25012" y="5929330"/>
            <a:ext cx="396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6537" y="2317506"/>
            <a:ext cx="4302231" cy="417646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643050"/>
            <a:ext cx="4445107" cy="492922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materinstvo.ru/content/article_images/articles_10845/piramidki.jpg"/>
          <p:cNvPicPr/>
          <p:nvPr/>
        </p:nvPicPr>
        <p:blipFill>
          <a:blip r:embed="rId7" cstate="print"/>
          <a:srcRect l="7983" t="4286" r="6572"/>
          <a:stretch>
            <a:fillRect/>
          </a:stretch>
        </p:blipFill>
        <p:spPr bwMode="auto">
          <a:xfrm>
            <a:off x="5286380" y="3500438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ytimg.com/vi/fBBCB87wT70/maxresdefault.jpg"/>
          <p:cNvPicPr/>
          <p:nvPr/>
        </p:nvPicPr>
        <p:blipFill>
          <a:blip r:embed="rId8" cstate="print"/>
          <a:srcRect l="31837" t="9360" r="34204" b="8374"/>
          <a:stretch>
            <a:fillRect/>
          </a:stretch>
        </p:blipFill>
        <p:spPr bwMode="auto">
          <a:xfrm>
            <a:off x="1857356" y="357166"/>
            <a:ext cx="928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www.toyway.ru/upload/iblock/0fc/Melissa%20e%20Doug%20567M_md.jpg2.jpg"/>
          <p:cNvPicPr/>
          <p:nvPr/>
        </p:nvPicPr>
        <p:blipFill>
          <a:blip r:embed="rId9" cstate="print"/>
          <a:srcRect l="5680" t="9137" r="6928" b="8376"/>
          <a:stretch>
            <a:fillRect/>
          </a:stretch>
        </p:blipFill>
        <p:spPr bwMode="auto">
          <a:xfrm>
            <a:off x="5500694" y="2071678"/>
            <a:ext cx="16944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doukom.ru/upload/iblock/1335/48/product_image_183048_708905.jpg"/>
          <p:cNvPicPr/>
          <p:nvPr/>
        </p:nvPicPr>
        <p:blipFill>
          <a:blip r:embed="rId10" cstate="print"/>
          <a:srcRect t="48682" r="3552" b="10818"/>
          <a:stretch>
            <a:fillRect/>
          </a:stretch>
        </p:blipFill>
        <p:spPr bwMode="auto">
          <a:xfrm>
            <a:off x="5214942" y="714356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doukom.ru/upload/iblock/1335/48/product_image_183048_708905.jpg"/>
          <p:cNvPicPr/>
          <p:nvPr/>
        </p:nvPicPr>
        <p:blipFill>
          <a:blip r:embed="rId11" cstate="print"/>
          <a:srcRect l="3220" t="1176" r="49814" b="53176"/>
          <a:stretch>
            <a:fillRect/>
          </a:stretch>
        </p:blipFill>
        <p:spPr bwMode="auto">
          <a:xfrm>
            <a:off x="6572264" y="714356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3" cstate="email"/>
          <a:srcRect l="18468"/>
          <a:stretch>
            <a:fillRect/>
          </a:stretch>
        </p:blipFill>
        <p:spPr bwMode="auto">
          <a:xfrm flipH="1">
            <a:off x="4429124" y="4786322"/>
            <a:ext cx="1500198" cy="17280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1853" y="4500570"/>
            <a:ext cx="2062147" cy="206214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143504" y="500042"/>
            <a:ext cx="2786082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1143008" cy="130480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072066" y="2143116"/>
            <a:ext cx="3429024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143504" y="3714752"/>
            <a:ext cx="2928958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46772" y="5938928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896" y="1866194"/>
            <a:ext cx="4302231" cy="46805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643050"/>
            <a:ext cx="4572031" cy="500066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cdn2.static1-sima-land.com/items/96857/0/700-nw.jpg"/>
          <p:cNvPicPr/>
          <p:nvPr/>
        </p:nvPicPr>
        <p:blipFill>
          <a:blip r:embed="rId8" cstate="print"/>
          <a:srcRect l="4118" t="23305" b="26221"/>
          <a:stretch>
            <a:fillRect/>
          </a:stretch>
        </p:blipFill>
        <p:spPr bwMode="auto">
          <a:xfrm>
            <a:off x="5429256" y="500042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utoy.ru/upload/pictures/6e/65/%D0%BD051060_0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3714752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main-cdn.goods.ru/big1/hlr-system/746/380/724/720/161/6/100025298489b0.jpg"/>
          <p:cNvPicPr/>
          <p:nvPr/>
        </p:nvPicPr>
        <p:blipFill>
          <a:blip r:embed="rId10"/>
          <a:srcRect l="2268" t="50000" r="1565"/>
          <a:stretch>
            <a:fillRect/>
          </a:stretch>
        </p:blipFill>
        <p:spPr bwMode="auto">
          <a:xfrm>
            <a:off x="5214942" y="2143116"/>
            <a:ext cx="1528380" cy="112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main-cdn.goods.ru/big1/hlr-system/746/380/724/720/161/6/100025298489b0.jpg"/>
          <p:cNvPicPr/>
          <p:nvPr/>
        </p:nvPicPr>
        <p:blipFill>
          <a:blip r:embed="rId10"/>
          <a:srcRect l="3667" r="-75" b="50450"/>
          <a:stretch>
            <a:fillRect/>
          </a:stretch>
        </p:blipFill>
        <p:spPr bwMode="auto">
          <a:xfrm>
            <a:off x="6715141" y="2143116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t4.depositphotos.com/18050568/20294/v/1600/depositphotos_202946752-stock-illustration-vector-colorful-gem-stones-font.jpg"/>
          <p:cNvPicPr/>
          <p:nvPr/>
        </p:nvPicPr>
        <p:blipFill>
          <a:blip r:embed="rId11" cstate="print"/>
          <a:srcRect l="23169" t="13265" r="21429" b="18548"/>
          <a:stretch>
            <a:fillRect/>
          </a:stretch>
        </p:blipFill>
        <p:spPr bwMode="auto">
          <a:xfrm>
            <a:off x="1714480" y="428604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256"/>
            <a:ext cx="2205023" cy="2205023"/>
          </a:xfrm>
          <a:prstGeom prst="rect">
            <a:avLst/>
          </a:prstGeom>
          <a:noFill/>
        </p:spPr>
      </p:pic>
      <p:sp>
        <p:nvSpPr>
          <p:cNvPr id="12" name="Скругленный прямоугольник 11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5786446" y="571480"/>
            <a:ext cx="2571768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38442"/>
            <a:ext cx="928694" cy="122688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786446" y="2143116"/>
            <a:ext cx="2643206" cy="1000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57884" y="3500438"/>
            <a:ext cx="2571768" cy="9286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46772" y="5938928"/>
            <a:ext cx="360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725" y="2285992"/>
            <a:ext cx="4302231" cy="417646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1857364"/>
            <a:ext cx="4412169" cy="471490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st4.depositphotos.com/18050568/27810/v/950/depositphotos_278102376-stock-illustration-vector-usa-national-holiday-and.jpg"/>
          <p:cNvPicPr/>
          <p:nvPr/>
        </p:nvPicPr>
        <p:blipFill>
          <a:blip r:embed="rId7" cstate="print"/>
          <a:srcRect l="18253" t="15000" r="20712" b="13255"/>
          <a:stretch>
            <a:fillRect/>
          </a:stretch>
        </p:blipFill>
        <p:spPr bwMode="auto">
          <a:xfrm>
            <a:off x="1928794" y="571480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gimnastikasport.ru/wp-content/uploads/2017/11/%D0%9A%D1%83%D0%BA%D0%BB%D1%8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642918"/>
            <a:ext cx="21431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tatic-eu.insales.ru/images/products/1/6219/330078283/20200621_150722_compress14.jpg"/>
          <p:cNvPicPr/>
          <p:nvPr/>
        </p:nvPicPr>
        <p:blipFill>
          <a:blip r:embed="rId9" cstate="print"/>
          <a:srcRect t="7094" r="1142" b="12128"/>
          <a:stretch>
            <a:fillRect/>
          </a:stretch>
        </p:blipFill>
        <p:spPr bwMode="auto">
          <a:xfrm>
            <a:off x="6000760" y="2143116"/>
            <a:ext cx="22145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ont.ws/uploads/pic/2020/1/hello_html_m2d1ea929.jpg"/>
          <p:cNvPicPr/>
          <p:nvPr/>
        </p:nvPicPr>
        <p:blipFill>
          <a:blip r:embed="rId10" cstate="print"/>
          <a:srcRect r="3891"/>
          <a:stretch>
            <a:fillRect/>
          </a:stretch>
        </p:blipFill>
        <p:spPr bwMode="auto">
          <a:xfrm>
            <a:off x="6072198" y="3500438"/>
            <a:ext cx="21431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786314" y="1643050"/>
            <a:ext cx="3500462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214818"/>
            <a:ext cx="2500033" cy="23478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28604"/>
            <a:ext cx="1214446" cy="131641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4857752" y="428604"/>
            <a:ext cx="3286148" cy="10715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929190" y="3143248"/>
            <a:ext cx="3214710" cy="12144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325012" y="5929330"/>
            <a:ext cx="396000" cy="36000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363" y="1850511"/>
            <a:ext cx="4116771" cy="46805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6363" y="1774775"/>
            <a:ext cx="4116772" cy="46805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avatars.mds.yandex.net/get-zen_doc/1900370/pub_5d1265057fc23700aecd6bd8_5d12691b1d43fe00af3dacab/scale_1200"/>
          <p:cNvPicPr>
            <a:picLocks noChangeAspect="1" noChangeArrowheads="1"/>
          </p:cNvPicPr>
          <p:nvPr/>
        </p:nvPicPr>
        <p:blipFill>
          <a:blip r:embed="rId3" cstate="email"/>
          <a:srcRect l="21109"/>
          <a:stretch>
            <a:fillRect/>
          </a:stretch>
        </p:blipFill>
        <p:spPr bwMode="auto">
          <a:xfrm flipH="1">
            <a:off x="4286248" y="4643446"/>
            <a:ext cx="1571636" cy="1870929"/>
          </a:xfrm>
          <a:prstGeom prst="rect">
            <a:avLst/>
          </a:prstGeom>
          <a:noFill/>
        </p:spPr>
      </p:pic>
      <p:pic>
        <p:nvPicPr>
          <p:cNvPr id="21" name="Рисунок 20" descr="https://pickimage.ru/wp-content/uploads/images/detskie/picturesofmushrooms/kartinkigribov11.jpg"/>
          <p:cNvPicPr/>
          <p:nvPr/>
        </p:nvPicPr>
        <p:blipFill>
          <a:blip r:embed="rId7" cstate="print"/>
          <a:srcRect l="86517" t="2763" r="1704" b="78290"/>
          <a:stretch>
            <a:fillRect/>
          </a:stretch>
        </p:blipFill>
        <p:spPr bwMode="auto">
          <a:xfrm>
            <a:off x="4929190" y="1785926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pickimage.ru/wp-content/uploads/images/detskie/picturesofmushrooms/kartinkigribov11.jpg"/>
          <p:cNvPicPr/>
          <p:nvPr/>
        </p:nvPicPr>
        <p:blipFill>
          <a:blip r:embed="rId7" cstate="print"/>
          <a:srcRect l="86517" t="2763" r="1704" b="78290"/>
          <a:stretch>
            <a:fillRect/>
          </a:stretch>
        </p:blipFill>
        <p:spPr bwMode="auto">
          <a:xfrm>
            <a:off x="5572132" y="1785926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pickimage.ru/wp-content/uploads/images/detskie/picturesofmushrooms/kartinkigribov11.jpg"/>
          <p:cNvPicPr/>
          <p:nvPr/>
        </p:nvPicPr>
        <p:blipFill>
          <a:blip r:embed="rId7" cstate="print"/>
          <a:srcRect l="86517" t="2763" r="1704" b="78290"/>
          <a:stretch>
            <a:fillRect/>
          </a:stretch>
        </p:blipFill>
        <p:spPr bwMode="auto">
          <a:xfrm>
            <a:off x="7500958" y="1785926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pickimage.ru/wp-content/uploads/images/detskie/picturesofmushrooms/kartinkigribov11.jpg"/>
          <p:cNvPicPr/>
          <p:nvPr/>
        </p:nvPicPr>
        <p:blipFill>
          <a:blip r:embed="rId7" cstate="print"/>
          <a:srcRect l="86517" t="2763" r="1704" b="78290"/>
          <a:stretch>
            <a:fillRect/>
          </a:stretch>
        </p:blipFill>
        <p:spPr bwMode="auto">
          <a:xfrm>
            <a:off x="6858016" y="1785926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pickimage.ru/wp-content/uploads/images/detskie/picturesofmushrooms/kartinkigribov11.jpg"/>
          <p:cNvPicPr/>
          <p:nvPr/>
        </p:nvPicPr>
        <p:blipFill>
          <a:blip r:embed="rId7" cstate="print"/>
          <a:srcRect l="86517" t="2763" r="1704" b="78290"/>
          <a:stretch>
            <a:fillRect/>
          </a:stretch>
        </p:blipFill>
        <p:spPr bwMode="auto">
          <a:xfrm>
            <a:off x="6215074" y="1785926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5000628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5429256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5857884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6215074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6643702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7072330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s://ds02.infourok.ru/uploads/ex/0aa1/0003b420-c6c4bcd7/img16.jpg"/>
          <p:cNvPicPr/>
          <p:nvPr/>
        </p:nvPicPr>
        <p:blipFill>
          <a:blip r:embed="rId8"/>
          <a:srcRect l="76751" t="11830" r="9728" b="56562"/>
          <a:stretch>
            <a:fillRect/>
          </a:stretch>
        </p:blipFill>
        <p:spPr bwMode="auto">
          <a:xfrm>
            <a:off x="7500958" y="3214686"/>
            <a:ext cx="428628" cy="10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i.ytimg.com/vi/YFHAjR_kjxw/maxresdefault.jpg"/>
          <p:cNvPicPr/>
          <p:nvPr/>
        </p:nvPicPr>
        <p:blipFill>
          <a:blip r:embed="rId9" cstate="print"/>
          <a:srcRect l="36256" t="13793" r="35022" b="11330"/>
          <a:stretch>
            <a:fillRect/>
          </a:stretch>
        </p:blipFill>
        <p:spPr bwMode="auto">
          <a:xfrm>
            <a:off x="5072066" y="500042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i.ytimg.com/vi/YFHAjR_kjxw/maxresdefault.jpg"/>
          <p:cNvPicPr/>
          <p:nvPr/>
        </p:nvPicPr>
        <p:blipFill>
          <a:blip r:embed="rId9" cstate="print"/>
          <a:srcRect l="36256" t="13793" r="35022" b="11330"/>
          <a:stretch>
            <a:fillRect/>
          </a:stretch>
        </p:blipFill>
        <p:spPr bwMode="auto">
          <a:xfrm>
            <a:off x="5715008" y="500042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s://i.ytimg.com/vi/YFHAjR_kjxw/maxresdefault.jpg"/>
          <p:cNvPicPr/>
          <p:nvPr/>
        </p:nvPicPr>
        <p:blipFill>
          <a:blip r:embed="rId9" cstate="print"/>
          <a:srcRect l="36256" t="13793" r="35022" b="11330"/>
          <a:stretch>
            <a:fillRect/>
          </a:stretch>
        </p:blipFill>
        <p:spPr bwMode="auto">
          <a:xfrm>
            <a:off x="6357950" y="500042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s://i.ytimg.com/vi/YFHAjR_kjxw/maxresdefault.jpg"/>
          <p:cNvPicPr/>
          <p:nvPr/>
        </p:nvPicPr>
        <p:blipFill>
          <a:blip r:embed="rId9" cstate="print"/>
          <a:srcRect l="36256" t="13793" r="35022" b="11330"/>
          <a:stretch>
            <a:fillRect/>
          </a:stretch>
        </p:blipFill>
        <p:spPr bwMode="auto">
          <a:xfrm>
            <a:off x="7000892" y="500042"/>
            <a:ext cx="6429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https://thumbs.dreamstime.com/z/vector-%D0%BA%D1%80%D0%B0%D1%81%D0%BE%D1%87%D0%BD%D1%8B%D0%B5-%D0%BA%D0%B0%D0%BC%D0%BD%D0%B8-%D1%81%D0%B0%D0%BC%D0%BE%D1%86%D0%B2%D0%B5%D1%82%D0%B0-%D1%88%D1%80%D0%B8%D1%84%D1%82-%D1%86%D0%B8%D1%84%D1%80-120709370.jpg"/>
          <p:cNvPicPr/>
          <p:nvPr/>
        </p:nvPicPr>
        <p:blipFill>
          <a:blip r:embed="rId10" cstate="print"/>
          <a:srcRect l="21646" t="13600" r="22539" b="19200"/>
          <a:stretch>
            <a:fillRect/>
          </a:stretch>
        </p:blipFill>
        <p:spPr bwMode="auto">
          <a:xfrm>
            <a:off x="1857356" y="500042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3895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a:spPr>
      <a:bodyPr rtlCol="0" anchor="ctr"/>
      <a:lstStyle>
        <a:defPPr algn="ctr">
          <a:defRPr sz="2400" b="1" dirty="0"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192</Words>
  <Application>Microsoft Office PowerPoint</Application>
  <PresentationFormat>Экран (4:3)</PresentationFormat>
  <Paragraphs>59</Paragraphs>
  <Slides>19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Тема Office</vt:lpstr>
      <vt:lpstr>Золушка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Золушка</dc:title>
  <dc:creator>Фокина Лидия Петровна</dc:creator>
  <cp:keywords>Шаблон интерактивной игры</cp:keywords>
  <cp:lastModifiedBy>Валентина Царапкина</cp:lastModifiedBy>
  <cp:revision>65</cp:revision>
  <dcterms:created xsi:type="dcterms:W3CDTF">2020-01-18T12:09:43Z</dcterms:created>
  <dcterms:modified xsi:type="dcterms:W3CDTF">2023-09-18T14:35:25Z</dcterms:modified>
</cp:coreProperties>
</file>